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6.xml" ContentType="application/vnd.openxmlformats-officedocument.presentationml.tag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ags/tag7.xml" ContentType="application/vnd.openxmlformats-officedocument.presentationml.tags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tags/tag8.xml" ContentType="application/vnd.openxmlformats-officedocument.presentationml.tags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tags/tag9.xml" ContentType="application/vnd.openxmlformats-officedocument.presentationml.tags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tags/tag10.xml" ContentType="application/vnd.openxmlformats-officedocument.presentationml.tags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tags/tag11.xml" ContentType="application/vnd.openxmlformats-officedocument.presentationml.tags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tags/tag12.xml" ContentType="application/vnd.openxmlformats-officedocument.presentationml.tags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tags/tag13.xml" ContentType="application/vnd.openxmlformats-officedocument.presentationml.tags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tags/tag14.xml" ContentType="application/vnd.openxmlformats-officedocument.presentationml.tags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1" r:id="rId2"/>
    <p:sldId id="282" r:id="rId3"/>
    <p:sldId id="279" r:id="rId4"/>
    <p:sldId id="277" r:id="rId5"/>
    <p:sldId id="278" r:id="rId6"/>
    <p:sldId id="280" r:id="rId7"/>
    <p:sldId id="275" r:id="rId8"/>
    <p:sldId id="276" r:id="rId9"/>
    <p:sldId id="272" r:id="rId10"/>
    <p:sldId id="270" r:id="rId11"/>
    <p:sldId id="273" r:id="rId12"/>
    <p:sldId id="267" r:id="rId13"/>
    <p:sldId id="274" r:id="rId14"/>
    <p:sldId id="266" r:id="rId15"/>
    <p:sldId id="261" r:id="rId16"/>
    <p:sldId id="268" r:id="rId17"/>
    <p:sldId id="259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Tells Jeremy that calling Emma names in unacceptable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Jeremy stops calling Emma names</a:t>
          </a:r>
        </a:p>
        <a:p>
          <a:r>
            <a:rPr lang="en-US" dirty="0" smtClean="0"/>
            <a:t>Jeremy feels ashamed for the moment because he was singled out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184FDC-65A4-4B76-9821-13DB4A788291}" type="presOf" srcId="{474C3D42-4995-4743-9706-AB5926593579}" destId="{926DF8DD-FBF4-4283-8395-B9D9F7140CD1}" srcOrd="1" destOrd="0" presId="urn:microsoft.com/office/officeart/2005/8/layout/process1"/>
    <dgm:cxn modelId="{3CF91D05-AF85-4D90-91D1-620F41D38BC9}" type="presOf" srcId="{C6B0E494-D484-45A2-8A79-D626B184590D}" destId="{DA3D8AAE-520B-4F49-8D08-5B94F6DF5DB4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D6AFC710-4534-42BF-A161-F4C4EBB39391}" type="presOf" srcId="{CD6CABCA-8565-485D-85F6-F7C2C332E0E4}" destId="{6986467A-C0D1-43AA-9734-52FCA129C1F7}" srcOrd="0" destOrd="0" presId="urn:microsoft.com/office/officeart/2005/8/layout/process1"/>
    <dgm:cxn modelId="{78C9A307-9F91-45A0-9A13-C200F1443FC0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6FDC237-7E2F-4C5B-A85A-EB657F369BA5}" type="presOf" srcId="{EC97CFD3-B50D-412F-AD05-4BA09AB7B7BC}" destId="{B2FAFBA9-1BB2-41DE-B8E9-E459D2B7FF31}" srcOrd="0" destOrd="0" presId="urn:microsoft.com/office/officeart/2005/8/layout/process1"/>
    <dgm:cxn modelId="{D3CE0F1A-AFEC-46C7-B095-2ED1CE17CFDE}" type="presParOf" srcId="{6986467A-C0D1-43AA-9734-52FCA129C1F7}" destId="{DA3D8AAE-520B-4F49-8D08-5B94F6DF5DB4}" srcOrd="0" destOrd="0" presId="urn:microsoft.com/office/officeart/2005/8/layout/process1"/>
    <dgm:cxn modelId="{A95FAA4A-83EF-460E-B9CC-B814A97E386D}" type="presParOf" srcId="{6986467A-C0D1-43AA-9734-52FCA129C1F7}" destId="{649E8E1E-7C39-4607-8A0C-B1D31E38D796}" srcOrd="1" destOrd="0" presId="urn:microsoft.com/office/officeart/2005/8/layout/process1"/>
    <dgm:cxn modelId="{7B099EF1-CC95-4DCB-AAAC-5367DBC659BD}" type="presParOf" srcId="{649E8E1E-7C39-4607-8A0C-B1D31E38D796}" destId="{926DF8DD-FBF4-4283-8395-B9D9F7140CD1}" srcOrd="0" destOrd="0" presId="urn:microsoft.com/office/officeart/2005/8/layout/process1"/>
    <dgm:cxn modelId="{F718FC13-A608-41BF-9AC8-4B97395091A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Bullying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Go to see if she was hurt.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6CB9D9-3862-455C-9B7B-CDC597733C15}" type="presOf" srcId="{474C3D42-4995-4743-9706-AB5926593579}" destId="{926DF8DD-FBF4-4283-8395-B9D9F7140CD1}" srcOrd="1" destOrd="0" presId="urn:microsoft.com/office/officeart/2005/8/layout/process1"/>
    <dgm:cxn modelId="{79431E7A-0291-43C5-844C-065DCB505261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A4044182-F34B-47E6-B202-8EFF99B8321C}" type="presOf" srcId="{CD6CABCA-8565-485D-85F6-F7C2C332E0E4}" destId="{6986467A-C0D1-43AA-9734-52FCA129C1F7}" srcOrd="0" destOrd="0" presId="urn:microsoft.com/office/officeart/2005/8/layout/process1"/>
    <dgm:cxn modelId="{250D4CEF-94BA-464F-B64C-DB3BE610FF86}" type="presOf" srcId="{C6B0E494-D484-45A2-8A79-D626B184590D}" destId="{DA3D8AAE-520B-4F49-8D08-5B94F6DF5DB4}" srcOrd="0" destOrd="0" presId="urn:microsoft.com/office/officeart/2005/8/layout/process1"/>
    <dgm:cxn modelId="{A8EB2E9B-8F7A-43E0-B5F6-9A2CF50E23AF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B7E4E19-7F0F-436E-A09B-AB52803A1D4E}" type="presParOf" srcId="{6986467A-C0D1-43AA-9734-52FCA129C1F7}" destId="{DA3D8AAE-520B-4F49-8D08-5B94F6DF5DB4}" srcOrd="0" destOrd="0" presId="urn:microsoft.com/office/officeart/2005/8/layout/process1"/>
    <dgm:cxn modelId="{EF105948-FC64-42FB-9E66-784E768D16BA}" type="presParOf" srcId="{6986467A-C0D1-43AA-9734-52FCA129C1F7}" destId="{649E8E1E-7C39-4607-8A0C-B1D31E38D796}" srcOrd="1" destOrd="0" presId="urn:microsoft.com/office/officeart/2005/8/layout/process1"/>
    <dgm:cxn modelId="{11DF79FB-A302-4152-B816-3DF3AACEB984}" type="presParOf" srcId="{649E8E1E-7C39-4607-8A0C-B1D31E38D796}" destId="{926DF8DD-FBF4-4283-8395-B9D9F7140CD1}" srcOrd="0" destOrd="0" presId="urn:microsoft.com/office/officeart/2005/8/layout/process1"/>
    <dgm:cxn modelId="{DE7C1518-9519-46EB-9CAD-07EBC4287DC7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Cyberbullying</a:t>
          </a:r>
          <a:r>
            <a:rPr lang="en-US" dirty="0" smtClean="0"/>
            <a:t>	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Don’t send mean messages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D3A6990F-0EBC-433E-8556-9C0110153963}" type="presOf" srcId="{EC97CFD3-B50D-412F-AD05-4BA09AB7B7BC}" destId="{B2FAFBA9-1BB2-41DE-B8E9-E459D2B7FF31}" srcOrd="0" destOrd="0" presId="urn:microsoft.com/office/officeart/2005/8/layout/process1"/>
    <dgm:cxn modelId="{8A0E6784-F825-4B14-8B18-DB7E1E7A02DA}" type="presOf" srcId="{474C3D42-4995-4743-9706-AB5926593579}" destId="{649E8E1E-7C39-4607-8A0C-B1D31E38D796}" srcOrd="0" destOrd="0" presId="urn:microsoft.com/office/officeart/2005/8/layout/process1"/>
    <dgm:cxn modelId="{D180AC68-D0B5-471A-9584-07D7ED96F76F}" type="presOf" srcId="{474C3D42-4995-4743-9706-AB5926593579}" destId="{926DF8DD-FBF4-4283-8395-B9D9F7140CD1}" srcOrd="1" destOrd="0" presId="urn:microsoft.com/office/officeart/2005/8/layout/process1"/>
    <dgm:cxn modelId="{E0EBB48A-2B1D-415B-861F-E42329E5D7C3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8367583-1B76-4DCA-9331-C8226A3237CD}" type="presOf" srcId="{C6B0E494-D484-45A2-8A79-D626B184590D}" destId="{DA3D8AAE-520B-4F49-8D08-5B94F6DF5DB4}" srcOrd="0" destOrd="0" presId="urn:microsoft.com/office/officeart/2005/8/layout/process1"/>
    <dgm:cxn modelId="{F527E8FA-BCC8-4EFB-AFF8-413E6FDE140B}" type="presParOf" srcId="{6986467A-C0D1-43AA-9734-52FCA129C1F7}" destId="{DA3D8AAE-520B-4F49-8D08-5B94F6DF5DB4}" srcOrd="0" destOrd="0" presId="urn:microsoft.com/office/officeart/2005/8/layout/process1"/>
    <dgm:cxn modelId="{B0120469-78FA-4704-8818-11CF1EEFFAB5}" type="presParOf" srcId="{6986467A-C0D1-43AA-9734-52FCA129C1F7}" destId="{649E8E1E-7C39-4607-8A0C-B1D31E38D796}" srcOrd="1" destOrd="0" presId="urn:microsoft.com/office/officeart/2005/8/layout/process1"/>
    <dgm:cxn modelId="{A749CC49-64E4-4785-8493-2C1EAC7CE044}" type="presParOf" srcId="{649E8E1E-7C39-4607-8A0C-B1D31E38D796}" destId="{926DF8DD-FBF4-4283-8395-B9D9F7140CD1}" srcOrd="0" destOrd="0" presId="urn:microsoft.com/office/officeart/2005/8/layout/process1"/>
    <dgm:cxn modelId="{DA0BBC79-E3CB-4CE8-9654-1A6C141EA78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 custLinFactY="89378" custLinFactNeighborX="5955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485CA4-1FE9-4969-83E0-2291106809C1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C796DF2-ECB9-423A-B325-DA4F7247A6D8}" type="presOf" srcId="{474C3D42-4995-4743-9706-AB5926593579}" destId="{649E8E1E-7C39-4607-8A0C-B1D31E38D796}" srcOrd="0" destOrd="0" presId="urn:microsoft.com/office/officeart/2005/8/layout/process1"/>
    <dgm:cxn modelId="{8C45B000-BFD2-444C-973A-748905C1F6B8}" type="presOf" srcId="{EC97CFD3-B50D-412F-AD05-4BA09AB7B7BC}" destId="{B2FAFBA9-1BB2-41DE-B8E9-E459D2B7FF31}" srcOrd="0" destOrd="0" presId="urn:microsoft.com/office/officeart/2005/8/layout/process1"/>
    <dgm:cxn modelId="{8AF17D18-126A-47EB-BD17-EBFBAD2066DC}" type="presOf" srcId="{474C3D42-4995-4743-9706-AB5926593579}" destId="{926DF8DD-FBF4-4283-8395-B9D9F7140CD1}" srcOrd="1" destOrd="0" presId="urn:microsoft.com/office/officeart/2005/8/layout/process1"/>
    <dgm:cxn modelId="{A0334EE5-6AB8-40EC-A554-817EDDDC6414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9F7FBE0-E0F7-4D72-9B68-8EC5E606ABA1}" type="presParOf" srcId="{6986467A-C0D1-43AA-9734-52FCA129C1F7}" destId="{DA3D8AAE-520B-4F49-8D08-5B94F6DF5DB4}" srcOrd="0" destOrd="0" presId="urn:microsoft.com/office/officeart/2005/8/layout/process1"/>
    <dgm:cxn modelId="{11636389-4408-4B98-8976-9410122211D8}" type="presParOf" srcId="{6986467A-C0D1-43AA-9734-52FCA129C1F7}" destId="{649E8E1E-7C39-4607-8A0C-B1D31E38D796}" srcOrd="1" destOrd="0" presId="urn:microsoft.com/office/officeart/2005/8/layout/process1"/>
    <dgm:cxn modelId="{134F3D1E-E463-4A0B-9E7B-488ACA1A697B}" type="presParOf" srcId="{649E8E1E-7C39-4607-8A0C-B1D31E38D796}" destId="{926DF8DD-FBF4-4283-8395-B9D9F7140CD1}" srcOrd="0" destOrd="0" presId="urn:microsoft.com/office/officeart/2005/8/layout/process1"/>
    <dgm:cxn modelId="{89ED934C-14A1-423B-9074-5DF200087E4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558CF4B3-0588-42C1-B6B5-FACC5969A2F7}" type="presOf" srcId="{474C3D42-4995-4743-9706-AB5926593579}" destId="{926DF8DD-FBF4-4283-8395-B9D9F7140CD1}" srcOrd="1" destOrd="0" presId="urn:microsoft.com/office/officeart/2005/8/layout/process1"/>
    <dgm:cxn modelId="{4A47B133-E3A3-42AA-B9FB-6B2EDD90C406}" type="presOf" srcId="{474C3D42-4995-4743-9706-AB5926593579}" destId="{649E8E1E-7C39-4607-8A0C-B1D31E38D796}" srcOrd="0" destOrd="0" presId="urn:microsoft.com/office/officeart/2005/8/layout/process1"/>
    <dgm:cxn modelId="{C8A54AB9-4ED5-4B9A-BEF9-9511EB9BDA10}" type="presOf" srcId="{CD6CABCA-8565-485D-85F6-F7C2C332E0E4}" destId="{6986467A-C0D1-43AA-9734-52FCA129C1F7}" srcOrd="0" destOrd="0" presId="urn:microsoft.com/office/officeart/2005/8/layout/process1"/>
    <dgm:cxn modelId="{83F91F61-9B62-4DD6-9E39-6BF5ECB1CB4E}" type="presOf" srcId="{EC97CFD3-B50D-412F-AD05-4BA09AB7B7BC}" destId="{B2FAFBA9-1BB2-41DE-B8E9-E459D2B7FF31}" srcOrd="0" destOrd="0" presId="urn:microsoft.com/office/officeart/2005/8/layout/process1"/>
    <dgm:cxn modelId="{43226A91-86AB-4D6C-90B3-897B232E598F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5495B56D-8295-4B85-A638-AAF783D4DBC9}" type="presParOf" srcId="{6986467A-C0D1-43AA-9734-52FCA129C1F7}" destId="{DA3D8AAE-520B-4F49-8D08-5B94F6DF5DB4}" srcOrd="0" destOrd="0" presId="urn:microsoft.com/office/officeart/2005/8/layout/process1"/>
    <dgm:cxn modelId="{CC58A288-762D-49EA-8847-B19697BA1129}" type="presParOf" srcId="{6986467A-C0D1-43AA-9734-52FCA129C1F7}" destId="{649E8E1E-7C39-4607-8A0C-B1D31E38D796}" srcOrd="1" destOrd="0" presId="urn:microsoft.com/office/officeart/2005/8/layout/process1"/>
    <dgm:cxn modelId="{E3240720-0A30-4D03-A22B-49EFE952CF2C}" type="presParOf" srcId="{649E8E1E-7C39-4607-8A0C-B1D31E38D796}" destId="{926DF8DD-FBF4-4283-8395-B9D9F7140CD1}" srcOrd="0" destOrd="0" presId="urn:microsoft.com/office/officeart/2005/8/layout/process1"/>
    <dgm:cxn modelId="{B62CA282-21DF-446E-B1BA-9C3556C1D72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 custT="1"/>
      <dgm:spPr/>
      <dgm:t>
        <a:bodyPr/>
        <a:lstStyle/>
        <a:p>
          <a:r>
            <a:rPr lang="en-US" sz="1000" dirty="0" smtClean="0"/>
            <a:t> </a:t>
          </a:r>
          <a:r>
            <a:rPr lang="en-US" sz="2800" dirty="0" err="1" smtClean="0"/>
            <a:t>Cyberbullying</a:t>
          </a:r>
          <a:endParaRPr lang="en-US" sz="2800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Tell others who posted it to take it off the internet because it is mean</a:t>
          </a:r>
        </a:p>
        <a:p>
          <a:r>
            <a:rPr lang="en-US" dirty="0" smtClean="0"/>
            <a:t>Tell an adult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992F60-8D8A-44F3-9A7B-46F42B1E110D}" type="presOf" srcId="{474C3D42-4995-4743-9706-AB5926593579}" destId="{649E8E1E-7C39-4607-8A0C-B1D31E38D796}" srcOrd="0" destOrd="0" presId="urn:microsoft.com/office/officeart/2005/8/layout/process1"/>
    <dgm:cxn modelId="{FCBCF0C5-7732-4250-8838-03033D7AE4B7}" type="presOf" srcId="{C6B0E494-D484-45A2-8A79-D626B184590D}" destId="{DA3D8AAE-520B-4F49-8D08-5B94F6DF5DB4}" srcOrd="0" destOrd="0" presId="urn:microsoft.com/office/officeart/2005/8/layout/process1"/>
    <dgm:cxn modelId="{3040EFD2-E189-498F-92C9-FE8D13B653B9}" type="presOf" srcId="{474C3D42-4995-4743-9706-AB5926593579}" destId="{926DF8DD-FBF4-4283-8395-B9D9F7140CD1}" srcOrd="1" destOrd="0" presId="urn:microsoft.com/office/officeart/2005/8/layout/process1"/>
    <dgm:cxn modelId="{8AE72A07-5AC9-49FA-AA8F-CF94D4B7DCDB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84C8FA4C-0832-4143-81D3-E14AD450AD26}" type="presOf" srcId="{EC97CFD3-B50D-412F-AD05-4BA09AB7B7BC}" destId="{B2FAFBA9-1BB2-41DE-B8E9-E459D2B7FF31}" srcOrd="0" destOrd="0" presId="urn:microsoft.com/office/officeart/2005/8/layout/process1"/>
    <dgm:cxn modelId="{C880C95A-4F9F-4126-8225-84C019040005}" type="presParOf" srcId="{6986467A-C0D1-43AA-9734-52FCA129C1F7}" destId="{DA3D8AAE-520B-4F49-8D08-5B94F6DF5DB4}" srcOrd="0" destOrd="0" presId="urn:microsoft.com/office/officeart/2005/8/layout/process1"/>
    <dgm:cxn modelId="{BF072E4A-3B99-41EE-952A-FF352C4B992C}" type="presParOf" srcId="{6986467A-C0D1-43AA-9734-52FCA129C1F7}" destId="{649E8E1E-7C39-4607-8A0C-B1D31E38D796}" srcOrd="1" destOrd="0" presId="urn:microsoft.com/office/officeart/2005/8/layout/process1"/>
    <dgm:cxn modelId="{7E904469-7F4E-4298-802B-AB2BDBF60BE7}" type="presParOf" srcId="{649E8E1E-7C39-4607-8A0C-B1D31E38D796}" destId="{926DF8DD-FBF4-4283-8395-B9D9F7140CD1}" srcOrd="0" destOrd="0" presId="urn:microsoft.com/office/officeart/2005/8/layout/process1"/>
    <dgm:cxn modelId="{A8B80168-96F3-4521-B007-1028104E4705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Bullying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Don’t bounce ball near Emma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-3471" custLinFactNeighborY="-14123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613D4A-1C69-4BD4-BA60-3FB3ED414741}" type="presOf" srcId="{EC97CFD3-B50D-412F-AD05-4BA09AB7B7BC}" destId="{B2FAFBA9-1BB2-41DE-B8E9-E459D2B7FF31}" srcOrd="0" destOrd="0" presId="urn:microsoft.com/office/officeart/2005/8/layout/process1"/>
    <dgm:cxn modelId="{D495E0F6-4AAE-4DC3-B418-EFD18B96C890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E827733-E0B0-416D-A2E7-EA4BA03EB09B}" type="presOf" srcId="{474C3D42-4995-4743-9706-AB5926593579}" destId="{649E8E1E-7C39-4607-8A0C-B1D31E38D796}" srcOrd="0" destOrd="0" presId="urn:microsoft.com/office/officeart/2005/8/layout/process1"/>
    <dgm:cxn modelId="{8105B540-2C9B-41DC-A2E8-9F7E39153BC8}" type="presOf" srcId="{474C3D42-4995-4743-9706-AB5926593579}" destId="{926DF8DD-FBF4-4283-8395-B9D9F7140CD1}" srcOrd="1" destOrd="0" presId="urn:microsoft.com/office/officeart/2005/8/layout/process1"/>
    <dgm:cxn modelId="{DDBD4FCB-B404-4EA3-BC84-3C794C17547E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0669AB4-ADCB-4EC7-9DA9-E86B31719867}" type="presParOf" srcId="{6986467A-C0D1-43AA-9734-52FCA129C1F7}" destId="{DA3D8AAE-520B-4F49-8D08-5B94F6DF5DB4}" srcOrd="0" destOrd="0" presId="urn:microsoft.com/office/officeart/2005/8/layout/process1"/>
    <dgm:cxn modelId="{F6D20308-3F44-41C8-B3C2-F39477E30C2A}" type="presParOf" srcId="{6986467A-C0D1-43AA-9734-52FCA129C1F7}" destId="{649E8E1E-7C39-4607-8A0C-B1D31E38D796}" srcOrd="1" destOrd="0" presId="urn:microsoft.com/office/officeart/2005/8/layout/process1"/>
    <dgm:cxn modelId="{582DBB2C-5E6D-410A-B53E-3E804E9BF4DD}" type="presParOf" srcId="{649E8E1E-7C39-4607-8A0C-B1D31E38D796}" destId="{926DF8DD-FBF4-4283-8395-B9D9F7140CD1}" srcOrd="0" destOrd="0" presId="urn:microsoft.com/office/officeart/2005/8/layout/process1"/>
    <dgm:cxn modelId="{BE9547E7-F04F-413C-AD8A-4002B131527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 custT="1"/>
      <dgm:spPr/>
      <dgm:t>
        <a:bodyPr/>
        <a:lstStyle/>
        <a:p>
          <a:r>
            <a:rPr lang="en-US" sz="900" dirty="0" smtClean="0"/>
            <a:t> </a:t>
          </a:r>
          <a:r>
            <a:rPr lang="en-US" sz="3200" dirty="0" err="1" smtClean="0"/>
            <a:t>Cyberbullying</a:t>
          </a:r>
          <a:endParaRPr lang="en-US" sz="3200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Don’t post mean comments in chat room</a:t>
          </a:r>
        </a:p>
        <a:p>
          <a:r>
            <a:rPr lang="en-US" dirty="0" smtClean="0"/>
            <a:t>Don’t post when angry</a:t>
          </a:r>
        </a:p>
        <a:p>
          <a:r>
            <a:rPr lang="en-US" dirty="0" smtClean="0"/>
            <a:t>Don’t’ get caught up in what others are </a:t>
          </a:r>
          <a:r>
            <a:rPr lang="en-US" dirty="0" err="1" smtClean="0"/>
            <a:t>donig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7BAF4CC-97FA-4525-8215-457522A479CA}" type="presOf" srcId="{474C3D42-4995-4743-9706-AB5926593579}" destId="{649E8E1E-7C39-4607-8A0C-B1D31E38D796}" srcOrd="0" destOrd="0" presId="urn:microsoft.com/office/officeart/2005/8/layout/process1"/>
    <dgm:cxn modelId="{052600A7-A691-4CC8-AF9A-F7D2FB4A5425}" type="presOf" srcId="{CD6CABCA-8565-485D-85F6-F7C2C332E0E4}" destId="{6986467A-C0D1-43AA-9734-52FCA129C1F7}" srcOrd="0" destOrd="0" presId="urn:microsoft.com/office/officeart/2005/8/layout/process1"/>
    <dgm:cxn modelId="{50396D18-C5AF-4AF4-852A-5F81E1C0BA3F}" type="presOf" srcId="{EC97CFD3-B50D-412F-AD05-4BA09AB7B7BC}" destId="{B2FAFBA9-1BB2-41DE-B8E9-E459D2B7FF31}" srcOrd="0" destOrd="0" presId="urn:microsoft.com/office/officeart/2005/8/layout/process1"/>
    <dgm:cxn modelId="{772F4964-289D-4192-AC32-0DDFB7484C4B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8797E336-17D7-4B1E-A21D-6E8D9F3A224E}" type="presOf" srcId="{474C3D42-4995-4743-9706-AB5926593579}" destId="{926DF8DD-FBF4-4283-8395-B9D9F7140CD1}" srcOrd="1" destOrd="0" presId="urn:microsoft.com/office/officeart/2005/8/layout/process1"/>
    <dgm:cxn modelId="{57474886-CFB7-4C35-B481-65B76555E899}" type="presParOf" srcId="{6986467A-C0D1-43AA-9734-52FCA129C1F7}" destId="{DA3D8AAE-520B-4F49-8D08-5B94F6DF5DB4}" srcOrd="0" destOrd="0" presId="urn:microsoft.com/office/officeart/2005/8/layout/process1"/>
    <dgm:cxn modelId="{41F2020F-28F8-4AD6-845F-9A1117979F44}" type="presParOf" srcId="{6986467A-C0D1-43AA-9734-52FCA129C1F7}" destId="{649E8E1E-7C39-4607-8A0C-B1D31E38D796}" srcOrd="1" destOrd="0" presId="urn:microsoft.com/office/officeart/2005/8/layout/process1"/>
    <dgm:cxn modelId="{05814026-D2EE-415E-96FF-8DFE08937077}" type="presParOf" srcId="{649E8E1E-7C39-4607-8A0C-B1D31E38D796}" destId="{926DF8DD-FBF4-4283-8395-B9D9F7140CD1}" srcOrd="0" destOrd="0" presId="urn:microsoft.com/office/officeart/2005/8/layout/process1"/>
    <dgm:cxn modelId="{7F5BE7E1-6760-4EF1-B77C-B4F693F26686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Takes video of Emma crying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the other girls to do the same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599B60-9EA9-4E9F-AF5E-69C563912D4A}" type="presOf" srcId="{474C3D42-4995-4743-9706-AB5926593579}" destId="{649E8E1E-7C39-4607-8A0C-B1D31E38D796}" srcOrd="0" destOrd="0" presId="urn:microsoft.com/office/officeart/2005/8/layout/process1"/>
    <dgm:cxn modelId="{037887CD-96FC-43E1-9917-D7FAB4A1C26E}" type="presOf" srcId="{CD6CABCA-8565-485D-85F6-F7C2C332E0E4}" destId="{6986467A-C0D1-43AA-9734-52FCA129C1F7}" srcOrd="0" destOrd="0" presId="urn:microsoft.com/office/officeart/2005/8/layout/process1"/>
    <dgm:cxn modelId="{C83A4A7E-E6FB-4EE3-B19D-886465DC9746}" type="presOf" srcId="{EC97CFD3-B50D-412F-AD05-4BA09AB7B7BC}" destId="{B2FAFBA9-1BB2-41DE-B8E9-E459D2B7FF31}" srcOrd="0" destOrd="0" presId="urn:microsoft.com/office/officeart/2005/8/layout/process1"/>
    <dgm:cxn modelId="{409C00EA-71BD-4CD7-8B54-A7507ACAE559}" type="presOf" srcId="{C6B0E494-D484-45A2-8A79-D626B184590D}" destId="{DA3D8AAE-520B-4F49-8D08-5B94F6DF5DB4}" srcOrd="0" destOrd="0" presId="urn:microsoft.com/office/officeart/2005/8/layout/process1"/>
    <dgm:cxn modelId="{EFC3A5B6-309E-4F12-80B4-31A00F0604D3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1BF18505-E5A9-405D-B6F2-ED62E071AAF7}" type="presParOf" srcId="{6986467A-C0D1-43AA-9734-52FCA129C1F7}" destId="{DA3D8AAE-520B-4F49-8D08-5B94F6DF5DB4}" srcOrd="0" destOrd="0" presId="urn:microsoft.com/office/officeart/2005/8/layout/process1"/>
    <dgm:cxn modelId="{120E4A92-A38C-4D4F-911D-D35386F0E759}" type="presParOf" srcId="{6986467A-C0D1-43AA-9734-52FCA129C1F7}" destId="{649E8E1E-7C39-4607-8A0C-B1D31E38D796}" srcOrd="1" destOrd="0" presId="urn:microsoft.com/office/officeart/2005/8/layout/process1"/>
    <dgm:cxn modelId="{127B97B0-99B5-4367-BC11-D5706B3064FB}" type="presParOf" srcId="{649E8E1E-7C39-4607-8A0C-B1D31E38D796}" destId="{926DF8DD-FBF4-4283-8395-B9D9F7140CD1}" srcOrd="0" destOrd="0" presId="urn:microsoft.com/office/officeart/2005/8/layout/process1"/>
    <dgm:cxn modelId="{706083AE-CF76-456E-A3A7-ED302ABB6267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Shares and posts video of Emma crying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Embarrasses Emma</a:t>
          </a:r>
        </a:p>
        <a:p>
          <a:r>
            <a:rPr lang="en-US" dirty="0" smtClean="0"/>
            <a:t>Encourages other to do the same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7ED732-BE04-4670-8A01-CA3D2BE3AB96}" type="presOf" srcId="{EC97CFD3-B50D-412F-AD05-4BA09AB7B7BC}" destId="{B2FAFBA9-1BB2-41DE-B8E9-E459D2B7FF31}" srcOrd="0" destOrd="0" presId="urn:microsoft.com/office/officeart/2005/8/layout/process1"/>
    <dgm:cxn modelId="{7DF6683D-5079-42E6-9BB3-4BC5FB0C6679}" type="presOf" srcId="{474C3D42-4995-4743-9706-AB5926593579}" destId="{926DF8DD-FBF4-4283-8395-B9D9F7140CD1}" srcOrd="1" destOrd="0" presId="urn:microsoft.com/office/officeart/2005/8/layout/process1"/>
    <dgm:cxn modelId="{3F49D122-820B-4DA0-BA2E-DBE257E65A47}" type="presOf" srcId="{C6B0E494-D484-45A2-8A79-D626B184590D}" destId="{DA3D8AAE-520B-4F49-8D08-5B94F6DF5DB4}" srcOrd="0" destOrd="0" presId="urn:microsoft.com/office/officeart/2005/8/layout/process1"/>
    <dgm:cxn modelId="{03A3CDB8-AE24-412A-87A7-F9263EFAF68C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3BE9F7C-B47F-4EE9-AC95-0DD5A8066594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12E0343-4326-43F7-B85E-D6EFA7269624}" type="presParOf" srcId="{6986467A-C0D1-43AA-9734-52FCA129C1F7}" destId="{DA3D8AAE-520B-4F49-8D08-5B94F6DF5DB4}" srcOrd="0" destOrd="0" presId="urn:microsoft.com/office/officeart/2005/8/layout/process1"/>
    <dgm:cxn modelId="{7BFED4D4-A434-43C8-B40F-BF6B5B95BED9}" type="presParOf" srcId="{6986467A-C0D1-43AA-9734-52FCA129C1F7}" destId="{649E8E1E-7C39-4607-8A0C-B1D31E38D796}" srcOrd="1" destOrd="0" presId="urn:microsoft.com/office/officeart/2005/8/layout/process1"/>
    <dgm:cxn modelId="{2BAA20AC-5147-4FE4-BE69-16FBAE087ACE}" type="presParOf" srcId="{649E8E1E-7C39-4607-8A0C-B1D31E38D796}" destId="{926DF8DD-FBF4-4283-8395-B9D9F7140CD1}" srcOrd="0" destOrd="0" presId="urn:microsoft.com/office/officeart/2005/8/layout/process1"/>
    <dgm:cxn modelId="{300212FF-3B01-491F-9FBB-0D86B6EF45D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Laughs when the boys scare Emma with the ball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Makes Emma feel bad </a:t>
          </a:r>
        </a:p>
        <a:p>
          <a:r>
            <a:rPr lang="en-US" dirty="0" smtClean="0"/>
            <a:t>Encourages other to do the same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27A5AE-9BA9-4101-85B9-CD74CD1D4186}" type="presOf" srcId="{C6B0E494-D484-45A2-8A79-D626B184590D}" destId="{DA3D8AAE-520B-4F49-8D08-5B94F6DF5DB4}" srcOrd="0" destOrd="0" presId="urn:microsoft.com/office/officeart/2005/8/layout/process1"/>
    <dgm:cxn modelId="{2388E952-2B77-437E-83BF-1499A836485E}" type="presOf" srcId="{EC97CFD3-B50D-412F-AD05-4BA09AB7B7BC}" destId="{B2FAFBA9-1BB2-41DE-B8E9-E459D2B7FF31}" srcOrd="0" destOrd="0" presId="urn:microsoft.com/office/officeart/2005/8/layout/process1"/>
    <dgm:cxn modelId="{54398717-2451-42F6-9EE4-6B2F7D8F51DD}" type="presOf" srcId="{CD6CABCA-8565-485D-85F6-F7C2C332E0E4}" destId="{6986467A-C0D1-43AA-9734-52FCA129C1F7}" srcOrd="0" destOrd="0" presId="urn:microsoft.com/office/officeart/2005/8/layout/process1"/>
    <dgm:cxn modelId="{2B27349D-0FE9-4584-9E43-22CB3576F984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5DA3733-5BD2-40BC-8CBE-D339CE4C162F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C04F5A1-2FBB-40AB-8417-9F6C2B22120D}" type="presParOf" srcId="{6986467A-C0D1-43AA-9734-52FCA129C1F7}" destId="{DA3D8AAE-520B-4F49-8D08-5B94F6DF5DB4}" srcOrd="0" destOrd="0" presId="urn:microsoft.com/office/officeart/2005/8/layout/process1"/>
    <dgm:cxn modelId="{5C70F205-5CEE-455C-97ED-C5C9EC08FD65}" type="presParOf" srcId="{6986467A-C0D1-43AA-9734-52FCA129C1F7}" destId="{649E8E1E-7C39-4607-8A0C-B1D31E38D796}" srcOrd="1" destOrd="0" presId="urn:microsoft.com/office/officeart/2005/8/layout/process1"/>
    <dgm:cxn modelId="{7F35C063-8D8F-4921-BE87-E42A80395D77}" type="presParOf" srcId="{649E8E1E-7C39-4607-8A0C-B1D31E38D796}" destId="{926DF8DD-FBF4-4283-8395-B9D9F7140CD1}" srcOrd="0" destOrd="0" presId="urn:microsoft.com/office/officeart/2005/8/layout/process1"/>
    <dgm:cxn modelId="{B36949ED-6DBE-4605-84B2-DDDC7DDB0619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Takes Emma to the nurse for her injury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Emma is taken out of the situation and feels someone cares about her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0B9554-57CD-430B-AF1C-BAF8E247BBF7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3712141A-9D5C-4513-A2A6-937B34560451}" type="presOf" srcId="{CD6CABCA-8565-485D-85F6-F7C2C332E0E4}" destId="{6986467A-C0D1-43AA-9734-52FCA129C1F7}" srcOrd="0" destOrd="0" presId="urn:microsoft.com/office/officeart/2005/8/layout/process1"/>
    <dgm:cxn modelId="{2D812A93-9F9F-473E-B990-2674BA21391E}" type="presOf" srcId="{EC97CFD3-B50D-412F-AD05-4BA09AB7B7BC}" destId="{B2FAFBA9-1BB2-41DE-B8E9-E459D2B7FF31}" srcOrd="0" destOrd="0" presId="urn:microsoft.com/office/officeart/2005/8/layout/process1"/>
    <dgm:cxn modelId="{FE26BE89-FFFE-4D49-97A4-36BF04B56D47}" type="presOf" srcId="{474C3D42-4995-4743-9706-AB5926593579}" destId="{926DF8DD-FBF4-4283-8395-B9D9F7140CD1}" srcOrd="1" destOrd="0" presId="urn:microsoft.com/office/officeart/2005/8/layout/process1"/>
    <dgm:cxn modelId="{2E7482AB-92CB-4599-A8BB-477ACDC98369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AEA4555D-8C48-451E-88FE-581727A680A7}" type="presParOf" srcId="{6986467A-C0D1-43AA-9734-52FCA129C1F7}" destId="{DA3D8AAE-520B-4F49-8D08-5B94F6DF5DB4}" srcOrd="0" destOrd="0" presId="urn:microsoft.com/office/officeart/2005/8/layout/process1"/>
    <dgm:cxn modelId="{BA1CF77B-DE0E-4935-8FA9-F0B64143636C}" type="presParOf" srcId="{6986467A-C0D1-43AA-9734-52FCA129C1F7}" destId="{649E8E1E-7C39-4607-8A0C-B1D31E38D796}" srcOrd="1" destOrd="0" presId="urn:microsoft.com/office/officeart/2005/8/layout/process1"/>
    <dgm:cxn modelId="{D800FD19-EDBA-49BD-A713-1B2D914D98C7}" type="presParOf" srcId="{649E8E1E-7C39-4607-8A0C-B1D31E38D796}" destId="{926DF8DD-FBF4-4283-8395-B9D9F7140CD1}" srcOrd="0" destOrd="0" presId="urn:microsoft.com/office/officeart/2005/8/layout/process1"/>
    <dgm:cxn modelId="{3E999225-8871-49B6-A404-981378FE86DB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Cyberbullying</a:t>
          </a:r>
          <a:r>
            <a:rPr lang="en-US" dirty="0" smtClean="0"/>
            <a:t>	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Don’t take Video</a:t>
          </a:r>
        </a:p>
        <a:p>
          <a:r>
            <a:rPr lang="en-US" dirty="0" smtClean="0"/>
            <a:t>Ask if Emma is OK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336A8F-412C-4463-8ADC-8C8538D6302D}" type="presOf" srcId="{CD6CABCA-8565-485D-85F6-F7C2C332E0E4}" destId="{6986467A-C0D1-43AA-9734-52FCA129C1F7}" srcOrd="0" destOrd="0" presId="urn:microsoft.com/office/officeart/2005/8/layout/process1"/>
    <dgm:cxn modelId="{6A6BA4B5-089D-47CB-AAD9-428AA8079FDE}" type="presOf" srcId="{C6B0E494-D484-45A2-8A79-D626B184590D}" destId="{DA3D8AAE-520B-4F49-8D08-5B94F6DF5DB4}" srcOrd="0" destOrd="0" presId="urn:microsoft.com/office/officeart/2005/8/layout/process1"/>
    <dgm:cxn modelId="{FC7DD5C0-B58A-4CAC-B8F0-53F0CD3DBC65}" type="presOf" srcId="{EC97CFD3-B50D-412F-AD05-4BA09AB7B7BC}" destId="{B2FAFBA9-1BB2-41DE-B8E9-E459D2B7FF31}" srcOrd="0" destOrd="0" presId="urn:microsoft.com/office/officeart/2005/8/layout/process1"/>
    <dgm:cxn modelId="{DD5645C6-2B33-43A6-9A00-F0006847F93E}" type="presOf" srcId="{474C3D42-4995-4743-9706-AB5926593579}" destId="{926DF8DD-FBF4-4283-8395-B9D9F7140CD1}" srcOrd="1" destOrd="0" presId="urn:microsoft.com/office/officeart/2005/8/layout/process1"/>
    <dgm:cxn modelId="{9C564672-90C7-4836-A8AD-B6471F452261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23009BC-BD5D-4DBA-985C-DCC3B80C8C29}" type="presParOf" srcId="{6986467A-C0D1-43AA-9734-52FCA129C1F7}" destId="{DA3D8AAE-520B-4F49-8D08-5B94F6DF5DB4}" srcOrd="0" destOrd="0" presId="urn:microsoft.com/office/officeart/2005/8/layout/process1"/>
    <dgm:cxn modelId="{E9EB3DE4-5C89-4927-9346-0051C4642726}" type="presParOf" srcId="{6986467A-C0D1-43AA-9734-52FCA129C1F7}" destId="{649E8E1E-7C39-4607-8A0C-B1D31E38D796}" srcOrd="1" destOrd="0" presId="urn:microsoft.com/office/officeart/2005/8/layout/process1"/>
    <dgm:cxn modelId="{9B6EE84D-5141-4560-B175-D932291F92D8}" type="presParOf" srcId="{649E8E1E-7C39-4607-8A0C-B1D31E38D796}" destId="{926DF8DD-FBF4-4283-8395-B9D9F7140CD1}" srcOrd="0" destOrd="0" presId="urn:microsoft.com/office/officeart/2005/8/layout/process1"/>
    <dgm:cxn modelId="{62E43330-E959-4CDB-9CBF-5B8510F2B647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Cyberbullying</a:t>
          </a:r>
          <a:r>
            <a:rPr lang="en-US" dirty="0" smtClean="0"/>
            <a:t>	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Don’t post Video </a:t>
          </a:r>
        </a:p>
        <a:p>
          <a:r>
            <a:rPr lang="en-US" dirty="0" smtClean="0"/>
            <a:t>Stop &amp; Think before they act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BFA74F4-D65B-42D3-A7CE-7FEC53FB454A}" type="presOf" srcId="{EC97CFD3-B50D-412F-AD05-4BA09AB7B7BC}" destId="{B2FAFBA9-1BB2-41DE-B8E9-E459D2B7FF31}" srcOrd="0" destOrd="0" presId="urn:microsoft.com/office/officeart/2005/8/layout/process1"/>
    <dgm:cxn modelId="{F0A2C0D8-0E7A-4747-9E38-9002A28B5107}" type="presOf" srcId="{474C3D42-4995-4743-9706-AB5926593579}" destId="{926DF8DD-FBF4-4283-8395-B9D9F7140CD1}" srcOrd="1" destOrd="0" presId="urn:microsoft.com/office/officeart/2005/8/layout/process1"/>
    <dgm:cxn modelId="{FE8EE7F7-3486-445D-99CE-C57325A32D3A}" type="presOf" srcId="{C6B0E494-D484-45A2-8A79-D626B184590D}" destId="{DA3D8AAE-520B-4F49-8D08-5B94F6DF5DB4}" srcOrd="0" destOrd="0" presId="urn:microsoft.com/office/officeart/2005/8/layout/process1"/>
    <dgm:cxn modelId="{E0D812A3-9555-450C-B9F1-9111431E6591}" type="presOf" srcId="{CD6CABCA-8565-485D-85F6-F7C2C332E0E4}" destId="{6986467A-C0D1-43AA-9734-52FCA129C1F7}" srcOrd="0" destOrd="0" presId="urn:microsoft.com/office/officeart/2005/8/layout/process1"/>
    <dgm:cxn modelId="{7356E409-B3CE-4FA0-AC4A-993F4E66EBC1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06CAB9BA-FD08-4C03-B6D4-79A891864705}" type="presParOf" srcId="{6986467A-C0D1-43AA-9734-52FCA129C1F7}" destId="{DA3D8AAE-520B-4F49-8D08-5B94F6DF5DB4}" srcOrd="0" destOrd="0" presId="urn:microsoft.com/office/officeart/2005/8/layout/process1"/>
    <dgm:cxn modelId="{B913DD89-F5F8-42F6-8227-BE8BDA7FFB2F}" type="presParOf" srcId="{6986467A-C0D1-43AA-9734-52FCA129C1F7}" destId="{649E8E1E-7C39-4607-8A0C-B1D31E38D796}" srcOrd="1" destOrd="0" presId="urn:microsoft.com/office/officeart/2005/8/layout/process1"/>
    <dgm:cxn modelId="{E0E533DA-CEE4-43FE-B744-91743E0DC73C}" type="presParOf" srcId="{649E8E1E-7C39-4607-8A0C-B1D31E38D796}" destId="{926DF8DD-FBF4-4283-8395-B9D9F7140CD1}" srcOrd="0" destOrd="0" presId="urn:microsoft.com/office/officeart/2005/8/layout/process1"/>
    <dgm:cxn modelId="{D0C9C2D9-330E-48E9-A803-90A77505CEF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Bullying	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Comfort Emma</a:t>
          </a:r>
        </a:p>
        <a:p>
          <a:r>
            <a:rPr lang="en-US" dirty="0" smtClean="0"/>
            <a:t>Be her friend</a:t>
          </a:r>
        </a:p>
        <a:p>
          <a:r>
            <a:rPr lang="en-US" dirty="0" smtClean="0"/>
            <a:t>Tell them to stop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835609-4709-4F21-9FA4-E5E813BD13B4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41C424D-280C-4E1A-B016-15DF3AA18AFE}" type="presOf" srcId="{474C3D42-4995-4743-9706-AB5926593579}" destId="{926DF8DD-FBF4-4283-8395-B9D9F7140CD1}" srcOrd="1" destOrd="0" presId="urn:microsoft.com/office/officeart/2005/8/layout/process1"/>
    <dgm:cxn modelId="{EA62BC83-CD35-4EBC-BE80-8BA830296065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FAE99438-A4F3-43CA-9D54-DAFFB93C983D}" type="presOf" srcId="{C6B0E494-D484-45A2-8A79-D626B184590D}" destId="{DA3D8AAE-520B-4F49-8D08-5B94F6DF5DB4}" srcOrd="0" destOrd="0" presId="urn:microsoft.com/office/officeart/2005/8/layout/process1"/>
    <dgm:cxn modelId="{B33D8B0A-EF84-4F0A-9065-FA7B29B80B89}" type="presOf" srcId="{CD6CABCA-8565-485D-85F6-F7C2C332E0E4}" destId="{6986467A-C0D1-43AA-9734-52FCA129C1F7}" srcOrd="0" destOrd="0" presId="urn:microsoft.com/office/officeart/2005/8/layout/process1"/>
    <dgm:cxn modelId="{422C69F1-CDDA-4E73-A182-633EA2FCA292}" type="presParOf" srcId="{6986467A-C0D1-43AA-9734-52FCA129C1F7}" destId="{DA3D8AAE-520B-4F49-8D08-5B94F6DF5DB4}" srcOrd="0" destOrd="0" presId="urn:microsoft.com/office/officeart/2005/8/layout/process1"/>
    <dgm:cxn modelId="{4D9F9FF0-FFFB-4059-BD94-89E671CA1869}" type="presParOf" srcId="{6986467A-C0D1-43AA-9734-52FCA129C1F7}" destId="{649E8E1E-7C39-4607-8A0C-B1D31E38D796}" srcOrd="1" destOrd="0" presId="urn:microsoft.com/office/officeart/2005/8/layout/process1"/>
    <dgm:cxn modelId="{3D7ED894-4758-45DE-81E3-72D2B9913FC6}" type="presParOf" srcId="{649E8E1E-7C39-4607-8A0C-B1D31E38D796}" destId="{926DF8DD-FBF4-4283-8395-B9D9F7140CD1}" srcOrd="0" destOrd="0" presId="urn:microsoft.com/office/officeart/2005/8/layout/process1"/>
    <dgm:cxn modelId="{81EFA7E4-77F1-4F71-882F-3EF99DEBE6D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Comforts Emma when she is hit by the soccer ball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Makes Emma feel comforted and not alone</a:t>
          </a:r>
        </a:p>
        <a:p>
          <a:r>
            <a:rPr lang="en-US" dirty="0" smtClean="0"/>
            <a:t>Shows others that what they did was wrong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948D20-B32E-4209-A327-FDCA7D4B9071}" type="presOf" srcId="{CD6CABCA-8565-485D-85F6-F7C2C332E0E4}" destId="{6986467A-C0D1-43AA-9734-52FCA129C1F7}" srcOrd="0" destOrd="0" presId="urn:microsoft.com/office/officeart/2005/8/layout/process1"/>
    <dgm:cxn modelId="{DC169CDA-39B2-4DBB-A7DE-5765E7369F4B}" type="presOf" srcId="{474C3D42-4995-4743-9706-AB5926593579}" destId="{649E8E1E-7C39-4607-8A0C-B1D31E38D796}" srcOrd="0" destOrd="0" presId="urn:microsoft.com/office/officeart/2005/8/layout/process1"/>
    <dgm:cxn modelId="{9A614995-8F35-47E9-8A7B-539C7A33E309}" type="presOf" srcId="{C6B0E494-D484-45A2-8A79-D626B184590D}" destId="{DA3D8AAE-520B-4F49-8D08-5B94F6DF5DB4}" srcOrd="0" destOrd="0" presId="urn:microsoft.com/office/officeart/2005/8/layout/process1"/>
    <dgm:cxn modelId="{86249196-BA02-4695-B5E8-9B7260749F80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5C8C229-26E2-4AFD-B833-E5B78DE048FE}" type="presOf" srcId="{474C3D42-4995-4743-9706-AB5926593579}" destId="{926DF8DD-FBF4-4283-8395-B9D9F7140CD1}" srcOrd="1" destOrd="0" presId="urn:microsoft.com/office/officeart/2005/8/layout/process1"/>
    <dgm:cxn modelId="{B5B1C7A3-AA3B-4B55-BE87-540357119FC1}" type="presParOf" srcId="{6986467A-C0D1-43AA-9734-52FCA129C1F7}" destId="{DA3D8AAE-520B-4F49-8D08-5B94F6DF5DB4}" srcOrd="0" destOrd="0" presId="urn:microsoft.com/office/officeart/2005/8/layout/process1"/>
    <dgm:cxn modelId="{8B25A357-2904-47FA-B282-0EF86AAA14D8}" type="presParOf" srcId="{6986467A-C0D1-43AA-9734-52FCA129C1F7}" destId="{649E8E1E-7C39-4607-8A0C-B1D31E38D796}" srcOrd="1" destOrd="0" presId="urn:microsoft.com/office/officeart/2005/8/layout/process1"/>
    <dgm:cxn modelId="{FC23478F-4EA9-448E-A776-96BF0E6AB2DA}" type="presParOf" srcId="{649E8E1E-7C39-4607-8A0C-B1D31E38D796}" destId="{926DF8DD-FBF4-4283-8395-B9D9F7140CD1}" srcOrd="0" destOrd="0" presId="urn:microsoft.com/office/officeart/2005/8/layout/process1"/>
    <dgm:cxn modelId="{052F6EF6-D9DA-4447-BC7E-E30C947E13E9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She doesn’t say anything to Emma or the others.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them to continue their behavior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1758E5-3F49-4700-AAFB-01CF26D67EEB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7D0A726-4795-4CBB-85E3-3A2E0BEA4559}" type="presOf" srcId="{EC97CFD3-B50D-412F-AD05-4BA09AB7B7BC}" destId="{B2FAFBA9-1BB2-41DE-B8E9-E459D2B7FF31}" srcOrd="0" destOrd="0" presId="urn:microsoft.com/office/officeart/2005/8/layout/process1"/>
    <dgm:cxn modelId="{730A4F62-DA6E-4730-A8E3-866D8368DC0D}" type="presOf" srcId="{CD6CABCA-8565-485D-85F6-F7C2C332E0E4}" destId="{6986467A-C0D1-43AA-9734-52FCA129C1F7}" srcOrd="0" destOrd="0" presId="urn:microsoft.com/office/officeart/2005/8/layout/process1"/>
    <dgm:cxn modelId="{13EFEFFB-601D-4B99-BDCC-720BFBCFE254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B00652D-BC9F-4419-8443-664440AC2372}" type="presOf" srcId="{474C3D42-4995-4743-9706-AB5926593579}" destId="{926DF8DD-FBF4-4283-8395-B9D9F7140CD1}" srcOrd="1" destOrd="0" presId="urn:microsoft.com/office/officeart/2005/8/layout/process1"/>
    <dgm:cxn modelId="{E52B8EE4-3753-43A8-9E93-4C612AB0A5BD}" type="presParOf" srcId="{6986467A-C0D1-43AA-9734-52FCA129C1F7}" destId="{DA3D8AAE-520B-4F49-8D08-5B94F6DF5DB4}" srcOrd="0" destOrd="0" presId="urn:microsoft.com/office/officeart/2005/8/layout/process1"/>
    <dgm:cxn modelId="{0FB209A7-CC68-4B2A-B3B8-3DBDDC815504}" type="presParOf" srcId="{6986467A-C0D1-43AA-9734-52FCA129C1F7}" destId="{649E8E1E-7C39-4607-8A0C-B1D31E38D796}" srcOrd="1" destOrd="0" presId="urn:microsoft.com/office/officeart/2005/8/layout/process1"/>
    <dgm:cxn modelId="{3EA0A83C-E454-4C7E-9BA4-13195C52C633}" type="presParOf" srcId="{649E8E1E-7C39-4607-8A0C-B1D31E38D796}" destId="{926DF8DD-FBF4-4283-8395-B9D9F7140CD1}" srcOrd="0" destOrd="0" presId="urn:microsoft.com/office/officeart/2005/8/layout/process1"/>
    <dgm:cxn modelId="{CF095A69-1C13-4DE4-A371-A0E357DA6016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She removes her hand from Emma’s shoulder.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them to continue their behavior</a:t>
          </a:r>
        </a:p>
        <a:p>
          <a:r>
            <a:rPr lang="en-US" dirty="0" smtClean="0"/>
            <a:t>Makes Emma feel she is withdrawing her support</a:t>
          </a:r>
        </a:p>
        <a:p>
          <a:r>
            <a:rPr lang="en-US" dirty="0" smtClean="0"/>
            <a:t>Shows others she  doesn’t want to be made fun of too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171FB2-A5B3-40DE-BAFE-81CE9D78D03F}" type="presOf" srcId="{C6B0E494-D484-45A2-8A79-D626B184590D}" destId="{DA3D8AAE-520B-4F49-8D08-5B94F6DF5DB4}" srcOrd="0" destOrd="0" presId="urn:microsoft.com/office/officeart/2005/8/layout/process1"/>
    <dgm:cxn modelId="{3E9014EB-4C47-4704-9BF5-24669FE0BE9A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AB3020C-3E29-4709-86B9-2F71B5C825D8}" type="presOf" srcId="{474C3D42-4995-4743-9706-AB5926593579}" destId="{649E8E1E-7C39-4607-8A0C-B1D31E38D796}" srcOrd="0" destOrd="0" presId="urn:microsoft.com/office/officeart/2005/8/layout/process1"/>
    <dgm:cxn modelId="{652DF2A6-02AC-4AC2-9F64-8C7DF3A7CA76}" type="presOf" srcId="{474C3D42-4995-4743-9706-AB5926593579}" destId="{926DF8DD-FBF4-4283-8395-B9D9F7140CD1}" srcOrd="1" destOrd="0" presId="urn:microsoft.com/office/officeart/2005/8/layout/process1"/>
    <dgm:cxn modelId="{5B10A0AD-794D-47B7-9D77-0AE718D87D87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84D3957-A003-408E-A2DB-7765328BC339}" type="presParOf" srcId="{6986467A-C0D1-43AA-9734-52FCA129C1F7}" destId="{DA3D8AAE-520B-4F49-8D08-5B94F6DF5DB4}" srcOrd="0" destOrd="0" presId="urn:microsoft.com/office/officeart/2005/8/layout/process1"/>
    <dgm:cxn modelId="{88CEE73E-7B03-4127-917F-EF058683E49A}" type="presParOf" srcId="{6986467A-C0D1-43AA-9734-52FCA129C1F7}" destId="{649E8E1E-7C39-4607-8A0C-B1D31E38D796}" srcOrd="1" destOrd="0" presId="urn:microsoft.com/office/officeart/2005/8/layout/process1"/>
    <dgm:cxn modelId="{D73B6623-7D7C-4D50-A9C9-8C3CF2ADD049}" type="presParOf" srcId="{649E8E1E-7C39-4607-8A0C-B1D31E38D796}" destId="{926DF8DD-FBF4-4283-8395-B9D9F7140CD1}" srcOrd="0" destOrd="0" presId="urn:microsoft.com/office/officeart/2005/8/layout/process1"/>
    <dgm:cxn modelId="{A67965F9-01AB-4AB5-8F76-E3CFB53AA5E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Tell other to stop their bullying/</a:t>
          </a:r>
          <a:r>
            <a:rPr lang="en-US" dirty="0" err="1" smtClean="0"/>
            <a:t>cyberbullying</a:t>
          </a:r>
          <a:r>
            <a:rPr lang="en-US" dirty="0" smtClean="0"/>
            <a:t> behavior</a:t>
          </a:r>
        </a:p>
        <a:p>
          <a:r>
            <a:rPr lang="en-US" dirty="0" smtClean="0"/>
            <a:t>Tell an adult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EA7EE3-A850-44C7-B8C3-DB700E1A769B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61BD6A13-A151-4274-B21D-7C1876153542}" type="presOf" srcId="{CD6CABCA-8565-485D-85F6-F7C2C332E0E4}" destId="{6986467A-C0D1-43AA-9734-52FCA129C1F7}" srcOrd="0" destOrd="0" presId="urn:microsoft.com/office/officeart/2005/8/layout/process1"/>
    <dgm:cxn modelId="{C1A9F701-112F-48C3-8187-27CBB0DBC8C2}" type="presOf" srcId="{C6B0E494-D484-45A2-8A79-D626B184590D}" destId="{DA3D8AAE-520B-4F49-8D08-5B94F6DF5DB4}" srcOrd="0" destOrd="0" presId="urn:microsoft.com/office/officeart/2005/8/layout/process1"/>
    <dgm:cxn modelId="{EEDC2964-EE45-44D2-A9ED-B00292F11795}" type="presOf" srcId="{474C3D42-4995-4743-9706-AB5926593579}" destId="{649E8E1E-7C39-4607-8A0C-B1D31E38D796}" srcOrd="0" destOrd="0" presId="urn:microsoft.com/office/officeart/2005/8/layout/process1"/>
    <dgm:cxn modelId="{10A5AA08-FF84-4BA9-B396-F2396F7E55D2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6D07D47A-CA3A-4312-BE4A-B71F645E28F0}" type="presParOf" srcId="{6986467A-C0D1-43AA-9734-52FCA129C1F7}" destId="{DA3D8AAE-520B-4F49-8D08-5B94F6DF5DB4}" srcOrd="0" destOrd="0" presId="urn:microsoft.com/office/officeart/2005/8/layout/process1"/>
    <dgm:cxn modelId="{F5AABF60-6322-4CDA-9306-A46B607C174E}" type="presParOf" srcId="{6986467A-C0D1-43AA-9734-52FCA129C1F7}" destId="{649E8E1E-7C39-4607-8A0C-B1D31E38D796}" srcOrd="1" destOrd="0" presId="urn:microsoft.com/office/officeart/2005/8/layout/process1"/>
    <dgm:cxn modelId="{E19E6D0A-F33C-489A-962C-42770FD6D1E6}" type="presParOf" srcId="{649E8E1E-7C39-4607-8A0C-B1D31E38D796}" destId="{926DF8DD-FBF4-4283-8395-B9D9F7140CD1}" srcOrd="0" destOrd="0" presId="urn:microsoft.com/office/officeart/2005/8/layout/process1"/>
    <dgm:cxn modelId="{51CEA4D8-4990-4673-8068-9EB46AB4291F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Tell others to stop </a:t>
          </a:r>
        </a:p>
        <a:p>
          <a:r>
            <a:rPr lang="en-US" dirty="0" smtClean="0"/>
            <a:t>Tell an adult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005CB22-BB62-40A3-8635-CFEE9BD8CDC9}" type="presOf" srcId="{C6B0E494-D484-45A2-8A79-D626B184590D}" destId="{DA3D8AAE-520B-4F49-8D08-5B94F6DF5DB4}" srcOrd="0" destOrd="0" presId="urn:microsoft.com/office/officeart/2005/8/layout/process1"/>
    <dgm:cxn modelId="{924EBD57-87C5-4E21-AE7D-76B6B077A48F}" type="presOf" srcId="{EC97CFD3-B50D-412F-AD05-4BA09AB7B7BC}" destId="{B2FAFBA9-1BB2-41DE-B8E9-E459D2B7FF31}" srcOrd="0" destOrd="0" presId="urn:microsoft.com/office/officeart/2005/8/layout/process1"/>
    <dgm:cxn modelId="{94BBD34A-8EB2-4114-81A1-4C6CA337EB98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64B14440-0CD9-4B30-A991-B10291112CA4}" type="presOf" srcId="{474C3D42-4995-4743-9706-AB5926593579}" destId="{649E8E1E-7C39-4607-8A0C-B1D31E38D796}" srcOrd="0" destOrd="0" presId="urn:microsoft.com/office/officeart/2005/8/layout/process1"/>
    <dgm:cxn modelId="{331AFE93-FD96-4275-B6A3-F991FA01C2C0}" type="presOf" srcId="{CD6CABCA-8565-485D-85F6-F7C2C332E0E4}" destId="{6986467A-C0D1-43AA-9734-52FCA129C1F7}" srcOrd="0" destOrd="0" presId="urn:microsoft.com/office/officeart/2005/8/layout/process1"/>
    <dgm:cxn modelId="{5B54DF2A-7447-49D2-9F17-28B809CC958C}" type="presParOf" srcId="{6986467A-C0D1-43AA-9734-52FCA129C1F7}" destId="{DA3D8AAE-520B-4F49-8D08-5B94F6DF5DB4}" srcOrd="0" destOrd="0" presId="urn:microsoft.com/office/officeart/2005/8/layout/process1"/>
    <dgm:cxn modelId="{37241877-1333-400D-8947-8962B411BB43}" type="presParOf" srcId="{6986467A-C0D1-43AA-9734-52FCA129C1F7}" destId="{649E8E1E-7C39-4607-8A0C-B1D31E38D796}" srcOrd="1" destOrd="0" presId="urn:microsoft.com/office/officeart/2005/8/layout/process1"/>
    <dgm:cxn modelId="{36BB333F-6F07-42BA-B0B8-3A59FC1D464B}" type="presParOf" srcId="{649E8E1E-7C39-4607-8A0C-B1D31E38D796}" destId="{926DF8DD-FBF4-4283-8395-B9D9F7140CD1}" srcOrd="0" destOrd="0" presId="urn:microsoft.com/office/officeart/2005/8/layout/process1"/>
    <dgm:cxn modelId="{29665375-36A3-48D6-81F8-8FF00C964E6B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Tell others to stop </a:t>
          </a:r>
        </a:p>
        <a:p>
          <a:r>
            <a:rPr lang="en-US" dirty="0" smtClean="0"/>
            <a:t>Tell an adult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30BDA6-97A9-47C5-B19D-EC8EF3393DB1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B43509B8-EF13-48A0-88E3-68392CF003F5}" type="presOf" srcId="{474C3D42-4995-4743-9706-AB5926593579}" destId="{649E8E1E-7C39-4607-8A0C-B1D31E38D796}" srcOrd="0" destOrd="0" presId="urn:microsoft.com/office/officeart/2005/8/layout/process1"/>
    <dgm:cxn modelId="{A9A9663E-74CC-4FE3-8377-58B188E22ED9}" type="presOf" srcId="{C6B0E494-D484-45A2-8A79-D626B184590D}" destId="{DA3D8AAE-520B-4F49-8D08-5B94F6DF5DB4}" srcOrd="0" destOrd="0" presId="urn:microsoft.com/office/officeart/2005/8/layout/process1"/>
    <dgm:cxn modelId="{3B2A4F16-31A9-4558-8727-10C49A386200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CE80B1B-BEE2-4AE3-BF6F-307E4C814D36}" type="presOf" srcId="{CD6CABCA-8565-485D-85F6-F7C2C332E0E4}" destId="{6986467A-C0D1-43AA-9734-52FCA129C1F7}" srcOrd="0" destOrd="0" presId="urn:microsoft.com/office/officeart/2005/8/layout/process1"/>
    <dgm:cxn modelId="{EF8B6B05-C6B4-4702-8DE9-A59BFC92E3D9}" type="presParOf" srcId="{6986467A-C0D1-43AA-9734-52FCA129C1F7}" destId="{DA3D8AAE-520B-4F49-8D08-5B94F6DF5DB4}" srcOrd="0" destOrd="0" presId="urn:microsoft.com/office/officeart/2005/8/layout/process1"/>
    <dgm:cxn modelId="{33A63134-63B6-4002-B8AE-6C14962C1E2A}" type="presParOf" srcId="{6986467A-C0D1-43AA-9734-52FCA129C1F7}" destId="{649E8E1E-7C39-4607-8A0C-B1D31E38D796}" srcOrd="1" destOrd="0" presId="urn:microsoft.com/office/officeart/2005/8/layout/process1"/>
    <dgm:cxn modelId="{71F7C071-5CD9-4B59-B058-EF4EC9FFC969}" type="presParOf" srcId="{649E8E1E-7C39-4607-8A0C-B1D31E38D796}" destId="{926DF8DD-FBF4-4283-8395-B9D9F7140CD1}" srcOrd="0" destOrd="0" presId="urn:microsoft.com/office/officeart/2005/8/layout/process1"/>
    <dgm:cxn modelId="{1B054C8C-48BF-43F2-B282-52B39EBC023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Laughs when Jeremy Hits Emma with the ball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other to laugh too</a:t>
          </a:r>
        </a:p>
        <a:p>
          <a:r>
            <a:rPr lang="en-US" dirty="0" smtClean="0"/>
            <a:t>Makes Emma feel bad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8229CF-A3A0-404D-BFBB-600FE832DBB3}" type="presOf" srcId="{C6B0E494-D484-45A2-8A79-D626B184590D}" destId="{DA3D8AAE-520B-4F49-8D08-5B94F6DF5DB4}" srcOrd="0" destOrd="0" presId="urn:microsoft.com/office/officeart/2005/8/layout/process1"/>
    <dgm:cxn modelId="{5622BDC4-DEA7-43F1-9743-794DF94B6829}" type="presOf" srcId="{CD6CABCA-8565-485D-85F6-F7C2C332E0E4}" destId="{6986467A-C0D1-43AA-9734-52FCA129C1F7}" srcOrd="0" destOrd="0" presId="urn:microsoft.com/office/officeart/2005/8/layout/process1"/>
    <dgm:cxn modelId="{2F1E8807-BCA5-4412-8E74-C654F5EB541C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BEF8E56-DA95-44DC-844C-32DD6F244213}" type="presOf" srcId="{EC97CFD3-B50D-412F-AD05-4BA09AB7B7BC}" destId="{B2FAFBA9-1BB2-41DE-B8E9-E459D2B7FF31}" srcOrd="0" destOrd="0" presId="urn:microsoft.com/office/officeart/2005/8/layout/process1"/>
    <dgm:cxn modelId="{0E01E6A0-C77D-4C53-B69F-55A20B8B3C70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511578A0-4770-4EDC-B629-40A9D5DE0D15}" type="presParOf" srcId="{6986467A-C0D1-43AA-9734-52FCA129C1F7}" destId="{DA3D8AAE-520B-4F49-8D08-5B94F6DF5DB4}" srcOrd="0" destOrd="0" presId="urn:microsoft.com/office/officeart/2005/8/layout/process1"/>
    <dgm:cxn modelId="{A284F0EF-28EE-4DE0-8DB2-2EC9837C65E6}" type="presParOf" srcId="{6986467A-C0D1-43AA-9734-52FCA129C1F7}" destId="{649E8E1E-7C39-4607-8A0C-B1D31E38D796}" srcOrd="1" destOrd="0" presId="urn:microsoft.com/office/officeart/2005/8/layout/process1"/>
    <dgm:cxn modelId="{941549A0-3187-4577-A52E-E1995B9C2EFC}" type="presParOf" srcId="{649E8E1E-7C39-4607-8A0C-B1D31E38D796}" destId="{926DF8DD-FBF4-4283-8395-B9D9F7140CD1}" srcOrd="0" destOrd="0" presId="urn:microsoft.com/office/officeart/2005/8/layout/process1"/>
    <dgm:cxn modelId="{2B86E380-8F06-488E-84A9-242CDCBC6EF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Instructed students why what the were doing was wrong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E6A24F-4288-4F66-B1DA-EC67D348C062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E3DDE8A-77C6-4701-A7ED-1B8913B20B7F}" type="presOf" srcId="{C6B0E494-D484-45A2-8A79-D626B184590D}" destId="{DA3D8AAE-520B-4F49-8D08-5B94F6DF5DB4}" srcOrd="0" destOrd="0" presId="urn:microsoft.com/office/officeart/2005/8/layout/process1"/>
    <dgm:cxn modelId="{35E9F76A-F6E9-4654-82EC-BCBF1F977ED6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E5F7AE3-4EFC-4C8D-8D0C-603BECB55774}" type="presOf" srcId="{474C3D42-4995-4743-9706-AB5926593579}" destId="{926DF8DD-FBF4-4283-8395-B9D9F7140CD1}" srcOrd="1" destOrd="0" presId="urn:microsoft.com/office/officeart/2005/8/layout/process1"/>
    <dgm:cxn modelId="{8EF6C337-C792-4BEE-89E0-6D07BAADBEE7}" type="presOf" srcId="{CD6CABCA-8565-485D-85F6-F7C2C332E0E4}" destId="{6986467A-C0D1-43AA-9734-52FCA129C1F7}" srcOrd="0" destOrd="0" presId="urn:microsoft.com/office/officeart/2005/8/layout/process1"/>
    <dgm:cxn modelId="{AF79B166-8ACB-44F9-93A2-18FB56DDF367}" type="presParOf" srcId="{6986467A-C0D1-43AA-9734-52FCA129C1F7}" destId="{DA3D8AAE-520B-4F49-8D08-5B94F6DF5DB4}" srcOrd="0" destOrd="0" presId="urn:microsoft.com/office/officeart/2005/8/layout/process1"/>
    <dgm:cxn modelId="{0463FD50-72A2-47BF-AA0E-128279D319EE}" type="presParOf" srcId="{6986467A-C0D1-43AA-9734-52FCA129C1F7}" destId="{649E8E1E-7C39-4607-8A0C-B1D31E38D796}" srcOrd="1" destOrd="0" presId="urn:microsoft.com/office/officeart/2005/8/layout/process1"/>
    <dgm:cxn modelId="{59B3F78A-8A9E-4BDB-87D6-77A7C63E603D}" type="presParOf" srcId="{649E8E1E-7C39-4607-8A0C-B1D31E38D796}" destId="{926DF8DD-FBF4-4283-8395-B9D9F7140CD1}" srcOrd="0" destOrd="0" presId="urn:microsoft.com/office/officeart/2005/8/layout/process1"/>
    <dgm:cxn modelId="{67B0D48F-EA06-48D2-914C-B05462E80DD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Watches and laughs video of Emma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Makes others think what they did was OK</a:t>
          </a:r>
        </a:p>
        <a:p>
          <a:r>
            <a:rPr lang="en-US" dirty="0" smtClean="0"/>
            <a:t>Encourages others to continue to </a:t>
          </a:r>
          <a:r>
            <a:rPr lang="en-US" dirty="0" err="1" smtClean="0"/>
            <a:t>cyberbully</a:t>
          </a:r>
          <a:r>
            <a:rPr lang="en-US" dirty="0" smtClean="0"/>
            <a:t> Emma</a:t>
          </a:r>
        </a:p>
        <a:p>
          <a:r>
            <a:rPr lang="en-US" dirty="0" smtClean="0"/>
            <a:t>Makes Emma feel like an outsider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C9F3A9-A81D-4525-BC4E-DF86C3C72AC4}" type="presOf" srcId="{CD6CABCA-8565-485D-85F6-F7C2C332E0E4}" destId="{6986467A-C0D1-43AA-9734-52FCA129C1F7}" srcOrd="0" destOrd="0" presId="urn:microsoft.com/office/officeart/2005/8/layout/process1"/>
    <dgm:cxn modelId="{971CB5B1-CD96-4735-B0FA-5DACE93C8D51}" type="presOf" srcId="{EC97CFD3-B50D-412F-AD05-4BA09AB7B7BC}" destId="{B2FAFBA9-1BB2-41DE-B8E9-E459D2B7FF31}" srcOrd="0" destOrd="0" presId="urn:microsoft.com/office/officeart/2005/8/layout/process1"/>
    <dgm:cxn modelId="{267D4908-8A4E-4B95-ADF8-99E00782BA5E}" type="presOf" srcId="{474C3D42-4995-4743-9706-AB5926593579}" destId="{649E8E1E-7C39-4607-8A0C-B1D31E38D796}" srcOrd="0" destOrd="0" presId="urn:microsoft.com/office/officeart/2005/8/layout/process1"/>
    <dgm:cxn modelId="{3D92CA85-D517-4472-8E20-0B9A89E0BFFA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3F26FAD-6C58-4477-80CF-8531A1FC64C5}" type="presOf" srcId="{C6B0E494-D484-45A2-8A79-D626B184590D}" destId="{DA3D8AAE-520B-4F49-8D08-5B94F6DF5DB4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ED35301-4916-427C-B9E3-EC7D6C16A2AB}" type="presParOf" srcId="{6986467A-C0D1-43AA-9734-52FCA129C1F7}" destId="{DA3D8AAE-520B-4F49-8D08-5B94F6DF5DB4}" srcOrd="0" destOrd="0" presId="urn:microsoft.com/office/officeart/2005/8/layout/process1"/>
    <dgm:cxn modelId="{9651905E-7C14-4758-AA2D-C6E22D48B693}" type="presParOf" srcId="{6986467A-C0D1-43AA-9734-52FCA129C1F7}" destId="{649E8E1E-7C39-4607-8A0C-B1D31E38D796}" srcOrd="1" destOrd="0" presId="urn:microsoft.com/office/officeart/2005/8/layout/process1"/>
    <dgm:cxn modelId="{CD910477-9797-4329-A7C7-1C365F863B72}" type="presParOf" srcId="{649E8E1E-7C39-4607-8A0C-B1D31E38D796}" destId="{926DF8DD-FBF4-4283-8395-B9D9F7140CD1}" srcOrd="0" destOrd="0" presId="urn:microsoft.com/office/officeart/2005/8/layout/process1"/>
    <dgm:cxn modelId="{598D31E3-6E41-4D5F-A36E-924D0E2F64BE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Helps scare Emma with the ball and laughs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Makes Emma feel scared and embarrassed</a:t>
          </a:r>
        </a:p>
        <a:p>
          <a:r>
            <a:rPr lang="en-US" dirty="0" smtClean="0"/>
            <a:t>Encourages others to bully her too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83B8D9-A945-494D-AA78-91687BEC1423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82BB63A-D180-4989-ABF8-743B84A15837}" type="presOf" srcId="{EC97CFD3-B50D-412F-AD05-4BA09AB7B7BC}" destId="{B2FAFBA9-1BB2-41DE-B8E9-E459D2B7FF31}" srcOrd="0" destOrd="0" presId="urn:microsoft.com/office/officeart/2005/8/layout/process1"/>
    <dgm:cxn modelId="{78FC7A35-A9E8-40D5-A3B2-9BCD145497D6}" type="presOf" srcId="{C6B0E494-D484-45A2-8A79-D626B184590D}" destId="{DA3D8AAE-520B-4F49-8D08-5B94F6DF5DB4}" srcOrd="0" destOrd="0" presId="urn:microsoft.com/office/officeart/2005/8/layout/process1"/>
    <dgm:cxn modelId="{552815D9-F96D-4A66-942F-B9F9AFE1A375}" type="presOf" srcId="{CD6CABCA-8565-485D-85F6-F7C2C332E0E4}" destId="{6986467A-C0D1-43AA-9734-52FCA129C1F7}" srcOrd="0" destOrd="0" presId="urn:microsoft.com/office/officeart/2005/8/layout/process1"/>
    <dgm:cxn modelId="{2E9AFD58-E59E-406B-8ED3-B549CB9A273C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0D6ACDBE-6516-4281-A104-AAE2269D235E}" type="presParOf" srcId="{6986467A-C0D1-43AA-9734-52FCA129C1F7}" destId="{DA3D8AAE-520B-4F49-8D08-5B94F6DF5DB4}" srcOrd="0" destOrd="0" presId="urn:microsoft.com/office/officeart/2005/8/layout/process1"/>
    <dgm:cxn modelId="{C1969ABB-23A4-42B7-BD8F-ECDC1CDDCF79}" type="presParOf" srcId="{6986467A-C0D1-43AA-9734-52FCA129C1F7}" destId="{649E8E1E-7C39-4607-8A0C-B1D31E38D796}" srcOrd="1" destOrd="0" presId="urn:microsoft.com/office/officeart/2005/8/layout/process1"/>
    <dgm:cxn modelId="{DFC610DB-F280-4946-BBBA-73A614EA287C}" type="presParOf" srcId="{649E8E1E-7C39-4607-8A0C-B1D31E38D796}" destId="{926DF8DD-FBF4-4283-8395-B9D9F7140CD1}" srcOrd="0" destOrd="0" presId="urn:microsoft.com/office/officeart/2005/8/layout/process1"/>
    <dgm:cxn modelId="{F4C9C036-87F5-458F-BFE3-5D363838E55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Bullying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Go over to Emma to see if she is OK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9F3595-8E13-4D5F-803F-BBACA37A9A35}" type="presOf" srcId="{474C3D42-4995-4743-9706-AB5926593579}" destId="{926DF8DD-FBF4-4283-8395-B9D9F7140CD1}" srcOrd="1" destOrd="0" presId="urn:microsoft.com/office/officeart/2005/8/layout/process1"/>
    <dgm:cxn modelId="{0A1185C6-F2E4-429B-A7A4-934D34643BD2}" type="presOf" srcId="{C6B0E494-D484-45A2-8A79-D626B184590D}" destId="{DA3D8AAE-520B-4F49-8D08-5B94F6DF5DB4}" srcOrd="0" destOrd="0" presId="urn:microsoft.com/office/officeart/2005/8/layout/process1"/>
    <dgm:cxn modelId="{21E452F6-4E1E-4500-9A06-72FEA0436C9B}" type="presOf" srcId="{474C3D42-4995-4743-9706-AB5926593579}" destId="{649E8E1E-7C39-4607-8A0C-B1D31E38D796}" srcOrd="0" destOrd="0" presId="urn:microsoft.com/office/officeart/2005/8/layout/process1"/>
    <dgm:cxn modelId="{2FF69386-8387-4988-94E5-3166D2DFD51A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D897963-89D3-48B9-B617-035A0682E0D7}" type="presOf" srcId="{CD6CABCA-8565-485D-85F6-F7C2C332E0E4}" destId="{6986467A-C0D1-43AA-9734-52FCA129C1F7}" srcOrd="0" destOrd="0" presId="urn:microsoft.com/office/officeart/2005/8/layout/process1"/>
    <dgm:cxn modelId="{AA0C99C5-A087-48E4-A2BD-EA76E6BAD00D}" type="presParOf" srcId="{6986467A-C0D1-43AA-9734-52FCA129C1F7}" destId="{DA3D8AAE-520B-4F49-8D08-5B94F6DF5DB4}" srcOrd="0" destOrd="0" presId="urn:microsoft.com/office/officeart/2005/8/layout/process1"/>
    <dgm:cxn modelId="{C443C4E1-8CE7-48E0-94DA-45905AA0BD2F}" type="presParOf" srcId="{6986467A-C0D1-43AA-9734-52FCA129C1F7}" destId="{649E8E1E-7C39-4607-8A0C-B1D31E38D796}" srcOrd="1" destOrd="0" presId="urn:microsoft.com/office/officeart/2005/8/layout/process1"/>
    <dgm:cxn modelId="{71E2C106-7B20-4EFA-B266-78C5E43442F1}" type="presParOf" srcId="{649E8E1E-7C39-4607-8A0C-B1D31E38D796}" destId="{926DF8DD-FBF4-4283-8395-B9D9F7140CD1}" srcOrd="0" destOrd="0" presId="urn:microsoft.com/office/officeart/2005/8/layout/process1"/>
    <dgm:cxn modelId="{E8603FBF-08CA-48FB-9748-FA82FA21D84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err="1" smtClean="0"/>
            <a:t>Cyberbullying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Don’t watch video</a:t>
          </a:r>
        </a:p>
        <a:p>
          <a:r>
            <a:rPr lang="en-US" dirty="0" smtClean="0"/>
            <a:t>Tell others what they are doing is wrong</a:t>
          </a:r>
        </a:p>
        <a:p>
          <a:r>
            <a:rPr lang="en-US" dirty="0" smtClean="0"/>
            <a:t>Tell an Adult</a:t>
          </a:r>
        </a:p>
        <a:p>
          <a:r>
            <a:rPr lang="en-US" dirty="0" smtClean="0"/>
            <a:t>Tell Emma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2F5A38-20A7-4D70-A2C8-D5AB75112546}" type="presOf" srcId="{C6B0E494-D484-45A2-8A79-D626B184590D}" destId="{DA3D8AAE-520B-4F49-8D08-5B94F6DF5DB4}" srcOrd="0" destOrd="0" presId="urn:microsoft.com/office/officeart/2005/8/layout/process1"/>
    <dgm:cxn modelId="{FC2D6BD3-7215-422A-9243-DA833C847572}" type="presOf" srcId="{CD6CABCA-8565-485D-85F6-F7C2C332E0E4}" destId="{6986467A-C0D1-43AA-9734-52FCA129C1F7}" srcOrd="0" destOrd="0" presId="urn:microsoft.com/office/officeart/2005/8/layout/process1"/>
    <dgm:cxn modelId="{76FCC555-E4A9-4FFE-80CD-042D79495CF0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80361D76-86DE-4DD3-B42C-99FEF23B220D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3709A27-1D18-4CBF-B336-17B8BDA609A3}" type="presOf" srcId="{474C3D42-4995-4743-9706-AB5926593579}" destId="{926DF8DD-FBF4-4283-8395-B9D9F7140CD1}" srcOrd="1" destOrd="0" presId="urn:microsoft.com/office/officeart/2005/8/layout/process1"/>
    <dgm:cxn modelId="{C47018EA-49B7-4736-9764-E5A75D0AD570}" type="presParOf" srcId="{6986467A-C0D1-43AA-9734-52FCA129C1F7}" destId="{DA3D8AAE-520B-4F49-8D08-5B94F6DF5DB4}" srcOrd="0" destOrd="0" presId="urn:microsoft.com/office/officeart/2005/8/layout/process1"/>
    <dgm:cxn modelId="{7D6BCF61-222E-477E-B315-BA099EC89106}" type="presParOf" srcId="{6986467A-C0D1-43AA-9734-52FCA129C1F7}" destId="{649E8E1E-7C39-4607-8A0C-B1D31E38D796}" srcOrd="1" destOrd="0" presId="urn:microsoft.com/office/officeart/2005/8/layout/process1"/>
    <dgm:cxn modelId="{8A915A52-7CEC-4C9E-849B-BDFF72B604E4}" type="presParOf" srcId="{649E8E1E-7C39-4607-8A0C-B1D31E38D796}" destId="{926DF8DD-FBF4-4283-8395-B9D9F7140CD1}" srcOrd="0" destOrd="0" presId="urn:microsoft.com/office/officeart/2005/8/layout/process1"/>
    <dgm:cxn modelId="{8D124E30-B0CB-46F9-ADE3-4E6159EE9F8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Bullying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Be aware of Emma’s Feelings</a:t>
          </a:r>
        </a:p>
        <a:p>
          <a:r>
            <a:rPr lang="en-US" dirty="0" smtClean="0"/>
            <a:t>Tell others what they are doing is wrong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73DF239-EFB1-4F1C-BCC1-D4C0FDC4A85D}" type="presOf" srcId="{474C3D42-4995-4743-9706-AB5926593579}" destId="{926DF8DD-FBF4-4283-8395-B9D9F7140CD1}" srcOrd="1" destOrd="0" presId="urn:microsoft.com/office/officeart/2005/8/layout/process1"/>
    <dgm:cxn modelId="{D7C22AD5-BA31-45E2-B388-BD51E54DF4B6}" type="presOf" srcId="{474C3D42-4995-4743-9706-AB5926593579}" destId="{649E8E1E-7C39-4607-8A0C-B1D31E38D796}" srcOrd="0" destOrd="0" presId="urn:microsoft.com/office/officeart/2005/8/layout/process1"/>
    <dgm:cxn modelId="{CC4C7958-F78F-4699-B4E3-FC6C45594BD1}" type="presOf" srcId="{EC97CFD3-B50D-412F-AD05-4BA09AB7B7BC}" destId="{B2FAFBA9-1BB2-41DE-B8E9-E459D2B7FF31}" srcOrd="0" destOrd="0" presId="urn:microsoft.com/office/officeart/2005/8/layout/process1"/>
    <dgm:cxn modelId="{1BFE7F2F-F2AC-4E74-A88A-9FAD6140AD69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A3206C9F-877E-431B-9829-F28BD9626B14}" type="presOf" srcId="{CD6CABCA-8565-485D-85F6-F7C2C332E0E4}" destId="{6986467A-C0D1-43AA-9734-52FCA129C1F7}" srcOrd="0" destOrd="0" presId="urn:microsoft.com/office/officeart/2005/8/layout/process1"/>
    <dgm:cxn modelId="{912E6073-EF29-46B9-9989-122FAE20DB1A}" type="presParOf" srcId="{6986467A-C0D1-43AA-9734-52FCA129C1F7}" destId="{DA3D8AAE-520B-4F49-8D08-5B94F6DF5DB4}" srcOrd="0" destOrd="0" presId="urn:microsoft.com/office/officeart/2005/8/layout/process1"/>
    <dgm:cxn modelId="{067F1656-B558-4B38-A715-364A3EA38892}" type="presParOf" srcId="{6986467A-C0D1-43AA-9734-52FCA129C1F7}" destId="{649E8E1E-7C39-4607-8A0C-B1D31E38D796}" srcOrd="1" destOrd="0" presId="urn:microsoft.com/office/officeart/2005/8/layout/process1"/>
    <dgm:cxn modelId="{44B6E2A3-ED89-4717-AA58-E453A4994BA3}" type="presParOf" srcId="{649E8E1E-7C39-4607-8A0C-B1D31E38D796}" destId="{926DF8DD-FBF4-4283-8395-B9D9F7140CD1}" srcOrd="0" destOrd="0" presId="urn:microsoft.com/office/officeart/2005/8/layout/process1"/>
    <dgm:cxn modelId="{337496B1-3C01-4983-B17F-C3726053A77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Refuses to watch video of Emma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Lets others know he isn’t interested in what they are doing but not that it is wrong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2AE6A2-7F0A-4E91-B374-97CD7651E380}" type="presOf" srcId="{474C3D42-4995-4743-9706-AB5926593579}" destId="{649E8E1E-7C39-4607-8A0C-B1D31E38D796}" srcOrd="0" destOrd="0" presId="urn:microsoft.com/office/officeart/2005/8/layout/process1"/>
    <dgm:cxn modelId="{BEA194E9-BFB7-4B98-B2AB-32AF42E011F4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5DF038A-A7EF-4749-87FD-87B47AA81A19}" type="presOf" srcId="{474C3D42-4995-4743-9706-AB5926593579}" destId="{926DF8DD-FBF4-4283-8395-B9D9F7140CD1}" srcOrd="1" destOrd="0" presId="urn:microsoft.com/office/officeart/2005/8/layout/process1"/>
    <dgm:cxn modelId="{04AA92AE-2472-42BA-9853-B145F5A6F738}" type="presOf" srcId="{CD6CABCA-8565-485D-85F6-F7C2C332E0E4}" destId="{6986467A-C0D1-43AA-9734-52FCA129C1F7}" srcOrd="0" destOrd="0" presId="urn:microsoft.com/office/officeart/2005/8/layout/process1"/>
    <dgm:cxn modelId="{1F1B51AA-3D4A-4185-9162-E86FF81E3413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9162A83-F7B7-4190-8EC9-D78D526D154A}" type="presParOf" srcId="{6986467A-C0D1-43AA-9734-52FCA129C1F7}" destId="{DA3D8AAE-520B-4F49-8D08-5B94F6DF5DB4}" srcOrd="0" destOrd="0" presId="urn:microsoft.com/office/officeart/2005/8/layout/process1"/>
    <dgm:cxn modelId="{CB10231C-BA71-4A3C-94DF-AA53223427DD}" type="presParOf" srcId="{6986467A-C0D1-43AA-9734-52FCA129C1F7}" destId="{649E8E1E-7C39-4607-8A0C-B1D31E38D796}" srcOrd="1" destOrd="0" presId="urn:microsoft.com/office/officeart/2005/8/layout/process1"/>
    <dgm:cxn modelId="{EE8C2222-40A0-4EC7-A20B-3B575861200E}" type="presParOf" srcId="{649E8E1E-7C39-4607-8A0C-B1D31E38D796}" destId="{926DF8DD-FBF4-4283-8395-B9D9F7140CD1}" srcOrd="0" destOrd="0" presId="urn:microsoft.com/office/officeart/2005/8/layout/process1"/>
    <dgm:cxn modelId="{F0F7BB28-4710-44F8-9442-EAE14EB3E445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Sees Emma notice the DS message in the library but doesn’t say anything to 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Emma feels alone and has no one to talk to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49BB55-E91D-413C-A752-C97C719BCC53}" type="presOf" srcId="{CD6CABCA-8565-485D-85F6-F7C2C332E0E4}" destId="{6986467A-C0D1-43AA-9734-52FCA129C1F7}" srcOrd="0" destOrd="0" presId="urn:microsoft.com/office/officeart/2005/8/layout/process1"/>
    <dgm:cxn modelId="{89ECF8A3-12CA-41E7-81E7-7A57CD0401FD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750EDF5-9F08-4FC3-AE40-5B42ED371A87}" type="presOf" srcId="{474C3D42-4995-4743-9706-AB5926593579}" destId="{926DF8DD-FBF4-4283-8395-B9D9F7140CD1}" srcOrd="1" destOrd="0" presId="urn:microsoft.com/office/officeart/2005/8/layout/process1"/>
    <dgm:cxn modelId="{1EF78EAB-F67B-4FEC-A16A-A582442C8D8A}" type="presOf" srcId="{474C3D42-4995-4743-9706-AB5926593579}" destId="{649E8E1E-7C39-4607-8A0C-B1D31E38D796}" srcOrd="0" destOrd="0" presId="urn:microsoft.com/office/officeart/2005/8/layout/process1"/>
    <dgm:cxn modelId="{C759D0E7-09BE-4E32-9A2C-7C45FA6B060C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5D8EB246-38BE-4D6F-AC5A-57E7811EACC9}" type="presParOf" srcId="{6986467A-C0D1-43AA-9734-52FCA129C1F7}" destId="{DA3D8AAE-520B-4F49-8D08-5B94F6DF5DB4}" srcOrd="0" destOrd="0" presId="urn:microsoft.com/office/officeart/2005/8/layout/process1"/>
    <dgm:cxn modelId="{2C10AD36-0E4B-4AB5-9E90-40FE4A249304}" type="presParOf" srcId="{6986467A-C0D1-43AA-9734-52FCA129C1F7}" destId="{649E8E1E-7C39-4607-8A0C-B1D31E38D796}" srcOrd="1" destOrd="0" presId="urn:microsoft.com/office/officeart/2005/8/layout/process1"/>
    <dgm:cxn modelId="{D0DCBD4C-E423-4DED-899F-75922F665202}" type="presParOf" srcId="{649E8E1E-7C39-4607-8A0C-B1D31E38D796}" destId="{926DF8DD-FBF4-4283-8395-B9D9F7140CD1}" srcOrd="0" destOrd="0" presId="urn:microsoft.com/office/officeart/2005/8/layout/process1"/>
    <dgm:cxn modelId="{705E04A0-491F-4A7A-88F3-5DFF6FDE1C2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Contacts Emma via IM to see if she is OK after he sees video posted on internet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Emma feels she is not alone and has a friend to talk to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FC3813-047C-4394-89A7-9AEDBAF53993}" type="presOf" srcId="{474C3D42-4995-4743-9706-AB5926593579}" destId="{926DF8DD-FBF4-4283-8395-B9D9F7140CD1}" srcOrd="1" destOrd="0" presId="urn:microsoft.com/office/officeart/2005/8/layout/process1"/>
    <dgm:cxn modelId="{51B18532-FD16-4936-B365-0AA8647BE3BF}" type="presOf" srcId="{EC97CFD3-B50D-412F-AD05-4BA09AB7B7BC}" destId="{B2FAFBA9-1BB2-41DE-B8E9-E459D2B7FF31}" srcOrd="0" destOrd="0" presId="urn:microsoft.com/office/officeart/2005/8/layout/process1"/>
    <dgm:cxn modelId="{963AA35A-2591-49A6-9909-C69C2490CBDB}" type="presOf" srcId="{CD6CABCA-8565-485D-85F6-F7C2C332E0E4}" destId="{6986467A-C0D1-43AA-9734-52FCA129C1F7}" srcOrd="0" destOrd="0" presId="urn:microsoft.com/office/officeart/2005/8/layout/process1"/>
    <dgm:cxn modelId="{EA4AB3B9-C3D3-4DE6-8BC8-625F4724F550}" type="presOf" srcId="{C6B0E494-D484-45A2-8A79-D626B184590D}" destId="{DA3D8AAE-520B-4F49-8D08-5B94F6DF5DB4}" srcOrd="0" destOrd="0" presId="urn:microsoft.com/office/officeart/2005/8/layout/process1"/>
    <dgm:cxn modelId="{4119ACAE-B348-44D6-88CF-906E1D9AA78E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EE73484-DF5A-4B29-9835-63FE472B417D}" type="presParOf" srcId="{6986467A-C0D1-43AA-9734-52FCA129C1F7}" destId="{DA3D8AAE-520B-4F49-8D08-5B94F6DF5DB4}" srcOrd="0" destOrd="0" presId="urn:microsoft.com/office/officeart/2005/8/layout/process1"/>
    <dgm:cxn modelId="{0E11D492-929B-4418-9BDC-4E96844DA577}" type="presParOf" srcId="{6986467A-C0D1-43AA-9734-52FCA129C1F7}" destId="{649E8E1E-7C39-4607-8A0C-B1D31E38D796}" srcOrd="1" destOrd="0" presId="urn:microsoft.com/office/officeart/2005/8/layout/process1"/>
    <dgm:cxn modelId="{9A42D382-D3E1-46C1-BD24-250B1B07D5DA}" type="presParOf" srcId="{649E8E1E-7C39-4607-8A0C-B1D31E38D796}" destId="{926DF8DD-FBF4-4283-8395-B9D9F7140CD1}" srcOrd="0" destOrd="0" presId="urn:microsoft.com/office/officeart/2005/8/layout/process1"/>
    <dgm:cxn modelId="{66C7A915-4F6F-42A4-9E2C-3FB1DD3CF71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Tells his Mom what about the video and what has been going on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School principal becomes aware of what is happening to Emma and help her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7A9F28C-3A80-40EB-B590-1E54E5B08F94}" type="presOf" srcId="{C6B0E494-D484-45A2-8A79-D626B184590D}" destId="{DA3D8AAE-520B-4F49-8D08-5B94F6DF5DB4}" srcOrd="0" destOrd="0" presId="urn:microsoft.com/office/officeart/2005/8/layout/process1"/>
    <dgm:cxn modelId="{BE37AD5A-3102-486E-96F8-95F812093BC5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E8A670A3-DA31-47D1-A29D-74492212D6AD}" type="presOf" srcId="{474C3D42-4995-4743-9706-AB5926593579}" destId="{649E8E1E-7C39-4607-8A0C-B1D31E38D796}" srcOrd="0" destOrd="0" presId="urn:microsoft.com/office/officeart/2005/8/layout/process1"/>
    <dgm:cxn modelId="{F1C1138F-BF43-44B3-AD04-345593F06D87}" type="presOf" srcId="{474C3D42-4995-4743-9706-AB5926593579}" destId="{926DF8DD-FBF4-4283-8395-B9D9F7140CD1}" srcOrd="1" destOrd="0" presId="urn:microsoft.com/office/officeart/2005/8/layout/process1"/>
    <dgm:cxn modelId="{6D9D7837-8A2B-465E-BD80-4F71EBAA2FD9}" type="presOf" srcId="{EC97CFD3-B50D-412F-AD05-4BA09AB7B7BC}" destId="{B2FAFBA9-1BB2-41DE-B8E9-E459D2B7FF31}" srcOrd="0" destOrd="0" presId="urn:microsoft.com/office/officeart/2005/8/layout/process1"/>
    <dgm:cxn modelId="{589D5A74-816D-4E9A-B0BD-DEE7CC0FB209}" type="presParOf" srcId="{6986467A-C0D1-43AA-9734-52FCA129C1F7}" destId="{DA3D8AAE-520B-4F49-8D08-5B94F6DF5DB4}" srcOrd="0" destOrd="0" presId="urn:microsoft.com/office/officeart/2005/8/layout/process1"/>
    <dgm:cxn modelId="{AD6AE924-81D0-4C70-A5A3-070EB26E7C8D}" type="presParOf" srcId="{6986467A-C0D1-43AA-9734-52FCA129C1F7}" destId="{649E8E1E-7C39-4607-8A0C-B1D31E38D796}" srcOrd="1" destOrd="0" presId="urn:microsoft.com/office/officeart/2005/8/layout/process1"/>
    <dgm:cxn modelId="{15D23DFD-C62E-42E8-9310-534D18BB5B55}" type="presParOf" srcId="{649E8E1E-7C39-4607-8A0C-B1D31E38D796}" destId="{926DF8DD-FBF4-4283-8395-B9D9F7140CD1}" srcOrd="0" destOrd="0" presId="urn:microsoft.com/office/officeart/2005/8/layout/process1"/>
    <dgm:cxn modelId="{6E9D0659-3472-4367-9589-72477CB35A59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Tell Jeremy it is wrong to watch the video</a:t>
          </a:r>
        </a:p>
        <a:p>
          <a:r>
            <a:rPr lang="en-US" dirty="0" smtClean="0"/>
            <a:t>Tell an adult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121846-0F1E-418E-8B6C-7686F3E6F087}" type="presOf" srcId="{474C3D42-4995-4743-9706-AB5926593579}" destId="{926DF8DD-FBF4-4283-8395-B9D9F7140CD1}" srcOrd="1" destOrd="0" presId="urn:microsoft.com/office/officeart/2005/8/layout/process1"/>
    <dgm:cxn modelId="{CC51EF17-2BF7-4F43-8F74-802963AE12D9}" type="presOf" srcId="{C6B0E494-D484-45A2-8A79-D626B184590D}" destId="{DA3D8AAE-520B-4F49-8D08-5B94F6DF5DB4}" srcOrd="0" destOrd="0" presId="urn:microsoft.com/office/officeart/2005/8/layout/process1"/>
    <dgm:cxn modelId="{01C6EDD3-16C3-48E1-9398-95409C547554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5B30758-8662-4FC0-8A7A-A6D737255AB0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B8B9986-DD87-479E-8F14-5D99FE279371}" type="presOf" srcId="{CD6CABCA-8565-485D-85F6-F7C2C332E0E4}" destId="{6986467A-C0D1-43AA-9734-52FCA129C1F7}" srcOrd="0" destOrd="0" presId="urn:microsoft.com/office/officeart/2005/8/layout/process1"/>
    <dgm:cxn modelId="{CBDBB5EA-334A-4C5D-BEE0-41E61DB31DB4}" type="presParOf" srcId="{6986467A-C0D1-43AA-9734-52FCA129C1F7}" destId="{DA3D8AAE-520B-4F49-8D08-5B94F6DF5DB4}" srcOrd="0" destOrd="0" presId="urn:microsoft.com/office/officeart/2005/8/layout/process1"/>
    <dgm:cxn modelId="{00879957-5FAB-4A85-B227-9E0ADB5026C3}" type="presParOf" srcId="{6986467A-C0D1-43AA-9734-52FCA129C1F7}" destId="{649E8E1E-7C39-4607-8A0C-B1D31E38D796}" srcOrd="1" destOrd="0" presId="urn:microsoft.com/office/officeart/2005/8/layout/process1"/>
    <dgm:cxn modelId="{A0BC695D-055D-424D-A2FB-2117E908A638}" type="presParOf" srcId="{649E8E1E-7C39-4607-8A0C-B1D31E38D796}" destId="{926DF8DD-FBF4-4283-8395-B9D9F7140CD1}" srcOrd="0" destOrd="0" presId="urn:microsoft.com/office/officeart/2005/8/layout/process1"/>
    <dgm:cxn modelId="{971963A8-8E6D-437F-B0D2-7B181FDC8C1E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Spoken to the other students about bullying too </a:t>
          </a:r>
        </a:p>
        <a:p>
          <a:r>
            <a:rPr lang="en-US" dirty="0" smtClean="0"/>
            <a:t>Watched students more closely on the playground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7EF979-9CBB-42B9-A968-58D498899B09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70D623FF-EA6A-4D3F-8C18-1B34AD58519A}" type="presOf" srcId="{CD6CABCA-8565-485D-85F6-F7C2C332E0E4}" destId="{6986467A-C0D1-43AA-9734-52FCA129C1F7}" srcOrd="0" destOrd="0" presId="urn:microsoft.com/office/officeart/2005/8/layout/process1"/>
    <dgm:cxn modelId="{29480201-ABBE-406F-99F9-AA78026F16D1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B9929EDC-79C3-4408-8522-57B98DDAC02B}" type="presOf" srcId="{474C3D42-4995-4743-9706-AB5926593579}" destId="{649E8E1E-7C39-4607-8A0C-B1D31E38D796}" srcOrd="0" destOrd="0" presId="urn:microsoft.com/office/officeart/2005/8/layout/process1"/>
    <dgm:cxn modelId="{517FDC33-0077-4FD6-9775-61F456FBD616}" type="presOf" srcId="{C6B0E494-D484-45A2-8A79-D626B184590D}" destId="{DA3D8AAE-520B-4F49-8D08-5B94F6DF5DB4}" srcOrd="0" destOrd="0" presId="urn:microsoft.com/office/officeart/2005/8/layout/process1"/>
    <dgm:cxn modelId="{94D82C9F-A773-45D3-9AB0-9FFEBF8AEABA}" type="presParOf" srcId="{6986467A-C0D1-43AA-9734-52FCA129C1F7}" destId="{DA3D8AAE-520B-4F49-8D08-5B94F6DF5DB4}" srcOrd="0" destOrd="0" presId="urn:microsoft.com/office/officeart/2005/8/layout/process1"/>
    <dgm:cxn modelId="{D1409FE3-5B0E-4859-B615-DDCC9C693BF3}" type="presParOf" srcId="{6986467A-C0D1-43AA-9734-52FCA129C1F7}" destId="{649E8E1E-7C39-4607-8A0C-B1D31E38D796}" srcOrd="1" destOrd="0" presId="urn:microsoft.com/office/officeart/2005/8/layout/process1"/>
    <dgm:cxn modelId="{EEC143E6-1026-4590-8C11-277FCDCC410D}" type="presParOf" srcId="{649E8E1E-7C39-4607-8A0C-B1D31E38D796}" destId="{926DF8DD-FBF4-4283-8395-B9D9F7140CD1}" srcOrd="0" destOrd="0" presId="urn:microsoft.com/office/officeart/2005/8/layout/process1"/>
    <dgm:cxn modelId="{B6BB558B-A5A1-4EEE-B4D4-27756F827646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Talk to Emma to see if she is OK and offer her support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4631236-E61C-4FF5-A2B6-7EB85B0DA23A}" type="presOf" srcId="{EC97CFD3-B50D-412F-AD05-4BA09AB7B7BC}" destId="{B2FAFBA9-1BB2-41DE-B8E9-E459D2B7FF31}" srcOrd="0" destOrd="0" presId="urn:microsoft.com/office/officeart/2005/8/layout/process1"/>
    <dgm:cxn modelId="{E9181557-F984-4456-810B-DC145D84138C}" type="presOf" srcId="{474C3D42-4995-4743-9706-AB5926593579}" destId="{649E8E1E-7C39-4607-8A0C-B1D31E38D796}" srcOrd="0" destOrd="0" presId="urn:microsoft.com/office/officeart/2005/8/layout/process1"/>
    <dgm:cxn modelId="{1DFED65F-C5FD-4FBD-862C-08A1C938EDBB}" type="presOf" srcId="{CD6CABCA-8565-485D-85F6-F7C2C332E0E4}" destId="{6986467A-C0D1-43AA-9734-52FCA129C1F7}" srcOrd="0" destOrd="0" presId="urn:microsoft.com/office/officeart/2005/8/layout/process1"/>
    <dgm:cxn modelId="{3A1ED811-7A6C-4290-9879-21ABD9BFED5F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57FEEE22-BC78-48FF-8472-85222FA01A02}" type="presOf" srcId="{C6B0E494-D484-45A2-8A79-D626B184590D}" destId="{DA3D8AAE-520B-4F49-8D08-5B94F6DF5DB4}" srcOrd="0" destOrd="0" presId="urn:microsoft.com/office/officeart/2005/8/layout/process1"/>
    <dgm:cxn modelId="{DA89E7D9-6498-4211-B2E6-00B8475CC7C0}" type="presParOf" srcId="{6986467A-C0D1-43AA-9734-52FCA129C1F7}" destId="{DA3D8AAE-520B-4F49-8D08-5B94F6DF5DB4}" srcOrd="0" destOrd="0" presId="urn:microsoft.com/office/officeart/2005/8/layout/process1"/>
    <dgm:cxn modelId="{9D3A6050-56E7-4E80-BE9C-8DBDBA579899}" type="presParOf" srcId="{6986467A-C0D1-43AA-9734-52FCA129C1F7}" destId="{649E8E1E-7C39-4607-8A0C-B1D31E38D796}" srcOrd="1" destOrd="0" presId="urn:microsoft.com/office/officeart/2005/8/layout/process1"/>
    <dgm:cxn modelId="{A518F83F-157B-41F4-8C69-101729C0AB26}" type="presParOf" srcId="{649E8E1E-7C39-4607-8A0C-B1D31E38D796}" destId="{926DF8DD-FBF4-4283-8395-B9D9F7140CD1}" srcOrd="0" destOrd="0" presId="urn:microsoft.com/office/officeart/2005/8/layout/process1"/>
    <dgm:cxn modelId="{8D57742E-08B7-4D55-8C0F-611147608B4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Correct Behavior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D2BE89-E5AC-423B-86E1-55C4D84EE519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A698F3B-3603-410A-9633-3421D6832263}" type="presOf" srcId="{C6B0E494-D484-45A2-8A79-D626B184590D}" destId="{DA3D8AAE-520B-4F49-8D08-5B94F6DF5DB4}" srcOrd="0" destOrd="0" presId="urn:microsoft.com/office/officeart/2005/8/layout/process1"/>
    <dgm:cxn modelId="{A6E19778-2BDF-43F8-BE28-4909838A8B63}" type="presOf" srcId="{474C3D42-4995-4743-9706-AB5926593579}" destId="{649E8E1E-7C39-4607-8A0C-B1D31E38D796}" srcOrd="0" destOrd="0" presId="urn:microsoft.com/office/officeart/2005/8/layout/process1"/>
    <dgm:cxn modelId="{410896C6-A24C-4CC8-99CF-FD7C75C6756F}" type="presOf" srcId="{474C3D42-4995-4743-9706-AB5926593579}" destId="{926DF8DD-FBF4-4283-8395-B9D9F7140CD1}" srcOrd="1" destOrd="0" presId="urn:microsoft.com/office/officeart/2005/8/layout/process1"/>
    <dgm:cxn modelId="{421E3056-0B3F-4A89-BDAA-899EA6A06D3F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C2C1F873-02B0-4E04-9AF4-EB2621115309}" type="presParOf" srcId="{6986467A-C0D1-43AA-9734-52FCA129C1F7}" destId="{DA3D8AAE-520B-4F49-8D08-5B94F6DF5DB4}" srcOrd="0" destOrd="0" presId="urn:microsoft.com/office/officeart/2005/8/layout/process1"/>
    <dgm:cxn modelId="{8668C89C-6AA3-41B8-8A44-18A2674EA226}" type="presParOf" srcId="{6986467A-C0D1-43AA-9734-52FCA129C1F7}" destId="{649E8E1E-7C39-4607-8A0C-B1D31E38D796}" srcOrd="1" destOrd="0" presId="urn:microsoft.com/office/officeart/2005/8/layout/process1"/>
    <dgm:cxn modelId="{49E2D9EA-210F-426A-9381-7FDFF9A8326A}" type="presParOf" srcId="{649E8E1E-7C39-4607-8A0C-B1D31E38D796}" destId="{926DF8DD-FBF4-4283-8395-B9D9F7140CD1}" srcOrd="0" destOrd="0" presId="urn:microsoft.com/office/officeart/2005/8/layout/process1"/>
    <dgm:cxn modelId="{F6B8BEA3-21C5-4929-8A05-F3ABDF3F74B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Correct Behavior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3053F36F-E554-40E3-BEBC-C8E240B53AB8}" type="presOf" srcId="{474C3D42-4995-4743-9706-AB5926593579}" destId="{926DF8DD-FBF4-4283-8395-B9D9F7140CD1}" srcOrd="1" destOrd="0" presId="urn:microsoft.com/office/officeart/2005/8/layout/process1"/>
    <dgm:cxn modelId="{6F1420EB-8F37-4DC6-9295-FB01B01D5759}" type="presOf" srcId="{EC97CFD3-B50D-412F-AD05-4BA09AB7B7BC}" destId="{B2FAFBA9-1BB2-41DE-B8E9-E459D2B7FF31}" srcOrd="0" destOrd="0" presId="urn:microsoft.com/office/officeart/2005/8/layout/process1"/>
    <dgm:cxn modelId="{F6515F8B-E3A7-409A-AA8C-9E0EAE96270A}" type="presOf" srcId="{474C3D42-4995-4743-9706-AB5926593579}" destId="{649E8E1E-7C39-4607-8A0C-B1D31E38D796}" srcOrd="0" destOrd="0" presId="urn:microsoft.com/office/officeart/2005/8/layout/process1"/>
    <dgm:cxn modelId="{9BCA5237-2D37-4F77-8887-38F20EBC8F4F}" type="presOf" srcId="{C6B0E494-D484-45A2-8A79-D626B184590D}" destId="{DA3D8AAE-520B-4F49-8D08-5B94F6DF5DB4}" srcOrd="0" destOrd="0" presId="urn:microsoft.com/office/officeart/2005/8/layout/process1"/>
    <dgm:cxn modelId="{220C78CA-35BB-437E-ACB3-77C0DAF430BA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C669AAD4-C1D2-4773-836C-639F4426BEC8}" type="presParOf" srcId="{6986467A-C0D1-43AA-9734-52FCA129C1F7}" destId="{DA3D8AAE-520B-4F49-8D08-5B94F6DF5DB4}" srcOrd="0" destOrd="0" presId="urn:microsoft.com/office/officeart/2005/8/layout/process1"/>
    <dgm:cxn modelId="{37DBA16E-61C3-4A00-B21B-C472A9C1F6BD}" type="presParOf" srcId="{6986467A-C0D1-43AA-9734-52FCA129C1F7}" destId="{649E8E1E-7C39-4607-8A0C-B1D31E38D796}" srcOrd="1" destOrd="0" presId="urn:microsoft.com/office/officeart/2005/8/layout/process1"/>
    <dgm:cxn modelId="{B3D4A764-741F-420F-9B2E-4CCA83A5B52B}" type="presParOf" srcId="{649E8E1E-7C39-4607-8A0C-B1D31E38D796}" destId="{926DF8DD-FBF4-4283-8395-B9D9F7140CD1}" srcOrd="0" destOrd="0" presId="urn:microsoft.com/office/officeart/2005/8/layout/process1"/>
    <dgm:cxn modelId="{EB820AB4-4DAD-4D84-821D-E52F094BB2E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Kicks Emma with the ball and laughs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Others join in laughing</a:t>
          </a:r>
        </a:p>
        <a:p>
          <a:r>
            <a:rPr lang="en-US" dirty="0" smtClean="0"/>
            <a:t>Emma starts crying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6171E8-C7ED-42BB-8226-FEF2CDE446C7}" type="presOf" srcId="{474C3D42-4995-4743-9706-AB5926593579}" destId="{649E8E1E-7C39-4607-8A0C-B1D31E38D796}" srcOrd="0" destOrd="0" presId="urn:microsoft.com/office/officeart/2005/8/layout/process1"/>
    <dgm:cxn modelId="{0FE6DF83-86AF-4F92-AF15-D704B8194818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8BDB3C1-4A78-4240-B1F6-D74712F13777}" type="presOf" srcId="{C6B0E494-D484-45A2-8A79-D626B184590D}" destId="{DA3D8AAE-520B-4F49-8D08-5B94F6DF5DB4}" srcOrd="0" destOrd="0" presId="urn:microsoft.com/office/officeart/2005/8/layout/process1"/>
    <dgm:cxn modelId="{07C90F2E-DAA6-4AF2-A129-E1D1CD07CB79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4190DB10-4A83-4D05-A79D-22F78A4265E5}" type="presOf" srcId="{474C3D42-4995-4743-9706-AB5926593579}" destId="{926DF8DD-FBF4-4283-8395-B9D9F7140CD1}" srcOrd="1" destOrd="0" presId="urn:microsoft.com/office/officeart/2005/8/layout/process1"/>
    <dgm:cxn modelId="{561D3956-3E6C-4C70-BE96-21C314A4677C}" type="presParOf" srcId="{6986467A-C0D1-43AA-9734-52FCA129C1F7}" destId="{DA3D8AAE-520B-4F49-8D08-5B94F6DF5DB4}" srcOrd="0" destOrd="0" presId="urn:microsoft.com/office/officeart/2005/8/layout/process1"/>
    <dgm:cxn modelId="{03C84914-DB89-49A5-AD40-2388F5C9D19B}" type="presParOf" srcId="{6986467A-C0D1-43AA-9734-52FCA129C1F7}" destId="{649E8E1E-7C39-4607-8A0C-B1D31E38D796}" srcOrd="1" destOrd="0" presId="urn:microsoft.com/office/officeart/2005/8/layout/process1"/>
    <dgm:cxn modelId="{796A24C6-3C78-4FB6-A3AD-D96A330AC28A}" type="presParOf" srcId="{649E8E1E-7C39-4607-8A0C-B1D31E38D796}" destId="{926DF8DD-FBF4-4283-8395-B9D9F7140CD1}" srcOrd="0" destOrd="0" presId="urn:microsoft.com/office/officeart/2005/8/layout/process1"/>
    <dgm:cxn modelId="{38901857-0F6F-4CB5-893C-358765BEF700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Sends mean text message to Emma	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Others start to send similar messages</a:t>
          </a:r>
        </a:p>
        <a:p>
          <a:r>
            <a:rPr lang="en-US" dirty="0" smtClean="0"/>
            <a:t>Emma feels hurt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 custLinFactNeighborX="-3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E9161B-8DC5-4160-85A1-606EE19A2726}" type="presOf" srcId="{474C3D42-4995-4743-9706-AB5926593579}" destId="{649E8E1E-7C39-4607-8A0C-B1D31E38D796}" srcOrd="0" destOrd="0" presId="urn:microsoft.com/office/officeart/2005/8/layout/process1"/>
    <dgm:cxn modelId="{3DF1808F-1847-490A-B909-971BD7C3D32E}" type="presOf" srcId="{474C3D42-4995-4743-9706-AB5926593579}" destId="{926DF8DD-FBF4-4283-8395-B9D9F7140CD1}" srcOrd="1" destOrd="0" presId="urn:microsoft.com/office/officeart/2005/8/layout/process1"/>
    <dgm:cxn modelId="{A4446FCE-1F32-4145-93D5-B82B216411D7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305A05E9-D534-4F56-B6EC-9C31D52994B0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F2A839F-6485-48D4-BBB2-1E7E298E4132}" type="presOf" srcId="{C6B0E494-D484-45A2-8A79-D626B184590D}" destId="{DA3D8AAE-520B-4F49-8D08-5B94F6DF5DB4}" srcOrd="0" destOrd="0" presId="urn:microsoft.com/office/officeart/2005/8/layout/process1"/>
    <dgm:cxn modelId="{A3AD04D0-3E02-439D-B29D-522D19BCA300}" type="presParOf" srcId="{6986467A-C0D1-43AA-9734-52FCA129C1F7}" destId="{DA3D8AAE-520B-4F49-8D08-5B94F6DF5DB4}" srcOrd="0" destOrd="0" presId="urn:microsoft.com/office/officeart/2005/8/layout/process1"/>
    <dgm:cxn modelId="{0311D22D-DDC1-4EC5-B0BD-D3FBB0F31418}" type="presParOf" srcId="{6986467A-C0D1-43AA-9734-52FCA129C1F7}" destId="{649E8E1E-7C39-4607-8A0C-B1D31E38D796}" srcOrd="1" destOrd="0" presId="urn:microsoft.com/office/officeart/2005/8/layout/process1"/>
    <dgm:cxn modelId="{C7C1F785-6344-485D-8BC4-102E977460A3}" type="presParOf" srcId="{649E8E1E-7C39-4607-8A0C-B1D31E38D796}" destId="{926DF8DD-FBF4-4283-8395-B9D9F7140CD1}" srcOrd="0" destOrd="0" presId="urn:microsoft.com/office/officeart/2005/8/layout/process1"/>
    <dgm:cxn modelId="{3694043D-F61B-4F0D-B1B6-DFD902230176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Laughs at video posted of Emma crying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others to do the same</a:t>
          </a:r>
        </a:p>
        <a:p>
          <a:r>
            <a:rPr lang="en-US" dirty="0" smtClean="0"/>
            <a:t>Makes Emma feel embarrassed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68C9F5-7B95-47B3-AD82-58DB2200E838}" type="presOf" srcId="{474C3D42-4995-4743-9706-AB5926593579}" destId="{926DF8DD-FBF4-4283-8395-B9D9F7140CD1}" srcOrd="1" destOrd="0" presId="urn:microsoft.com/office/officeart/2005/8/layout/process1"/>
    <dgm:cxn modelId="{7259955C-823F-4819-862A-60A969D1BB27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22FFFCD-EBBD-4548-96FA-23D257D1D8A7}" type="presOf" srcId="{C6B0E494-D484-45A2-8A79-D626B184590D}" destId="{DA3D8AAE-520B-4F49-8D08-5B94F6DF5DB4}" srcOrd="0" destOrd="0" presId="urn:microsoft.com/office/officeart/2005/8/layout/process1"/>
    <dgm:cxn modelId="{AB16EA4C-42C5-4641-A461-76E409FB19AC}" type="presOf" srcId="{CD6CABCA-8565-485D-85F6-F7C2C332E0E4}" destId="{6986467A-C0D1-43AA-9734-52FCA129C1F7}" srcOrd="0" destOrd="0" presId="urn:microsoft.com/office/officeart/2005/8/layout/process1"/>
    <dgm:cxn modelId="{A4FDD4CF-6367-49A1-97CC-31FD8884F3E8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3E3E4F9D-F702-4C82-A479-8D3C0954D2DF}" type="presParOf" srcId="{6986467A-C0D1-43AA-9734-52FCA129C1F7}" destId="{DA3D8AAE-520B-4F49-8D08-5B94F6DF5DB4}" srcOrd="0" destOrd="0" presId="urn:microsoft.com/office/officeart/2005/8/layout/process1"/>
    <dgm:cxn modelId="{952DDE3D-DD94-401D-B6C4-8F0361E313D6}" type="presParOf" srcId="{6986467A-C0D1-43AA-9734-52FCA129C1F7}" destId="{649E8E1E-7C39-4607-8A0C-B1D31E38D796}" srcOrd="1" destOrd="0" presId="urn:microsoft.com/office/officeart/2005/8/layout/process1"/>
    <dgm:cxn modelId="{F62327D9-BB83-470A-8D21-77E14085063D}" type="presParOf" srcId="{649E8E1E-7C39-4607-8A0C-B1D31E38D796}" destId="{926DF8DD-FBF4-4283-8395-B9D9F7140CD1}" srcOrd="0" destOrd="0" presId="urn:microsoft.com/office/officeart/2005/8/layout/process1"/>
    <dgm:cxn modelId="{06D0379D-5126-4D96-9146-74BB6580D74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Makes mean comments about Emma in the chat room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Encourages others to do the same</a:t>
          </a:r>
        </a:p>
        <a:p>
          <a:r>
            <a:rPr lang="en-US" dirty="0" smtClean="0"/>
            <a:t>Makes Emma feel embarrassed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08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50E7F7-A829-4EED-9C96-5AF3019FEE72}" type="presOf" srcId="{EC97CFD3-B50D-412F-AD05-4BA09AB7B7BC}" destId="{B2FAFBA9-1BB2-41DE-B8E9-E459D2B7FF31}" srcOrd="0" destOrd="0" presId="urn:microsoft.com/office/officeart/2005/8/layout/process1"/>
    <dgm:cxn modelId="{AE2066D5-3FF8-4878-9F97-4C0B1C1FFCCA}" type="presOf" srcId="{CD6CABCA-8565-485D-85F6-F7C2C332E0E4}" destId="{6986467A-C0D1-43AA-9734-52FCA129C1F7}" srcOrd="0" destOrd="0" presId="urn:microsoft.com/office/officeart/2005/8/layout/process1"/>
    <dgm:cxn modelId="{513A1578-289A-4735-B643-3AF8E399CF29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219FDEA-4D45-40D0-AE01-23C2C1DF9582}" type="presOf" srcId="{474C3D42-4995-4743-9706-AB5926593579}" destId="{649E8E1E-7C39-4607-8A0C-B1D31E38D796}" srcOrd="0" destOrd="0" presId="urn:microsoft.com/office/officeart/2005/8/layout/process1"/>
    <dgm:cxn modelId="{86B602AE-4643-4E30-B505-92333E0F216D}" type="presOf" srcId="{474C3D42-4995-4743-9706-AB5926593579}" destId="{926DF8DD-FBF4-4283-8395-B9D9F7140CD1}" srcOrd="1" destOrd="0" presId="urn:microsoft.com/office/officeart/2005/8/layout/process1"/>
    <dgm:cxn modelId="{04D55027-4C29-4979-94E3-895133E2B99C}" type="presParOf" srcId="{6986467A-C0D1-43AA-9734-52FCA129C1F7}" destId="{DA3D8AAE-520B-4F49-8D08-5B94F6DF5DB4}" srcOrd="0" destOrd="0" presId="urn:microsoft.com/office/officeart/2005/8/layout/process1"/>
    <dgm:cxn modelId="{A458CC56-54E1-4CB8-9E5D-4808232CEBC5}" type="presParOf" srcId="{6986467A-C0D1-43AA-9734-52FCA129C1F7}" destId="{649E8E1E-7C39-4607-8A0C-B1D31E38D796}" srcOrd="1" destOrd="0" presId="urn:microsoft.com/office/officeart/2005/8/layout/process1"/>
    <dgm:cxn modelId="{AB873149-644A-4091-B9BA-5F86EA94A9C7}" type="presParOf" srcId="{649E8E1E-7C39-4607-8A0C-B1D31E38D796}" destId="{926DF8DD-FBF4-4283-8395-B9D9F7140CD1}" srcOrd="0" destOrd="0" presId="urn:microsoft.com/office/officeart/2005/8/layout/process1"/>
    <dgm:cxn modelId="{603F96B8-4FFE-4F5F-A379-15A75F91B6DE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Bounces the ball at Emma to scare 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Makes Emma feel scared and embarrassed</a:t>
          </a:r>
        </a:p>
        <a:p>
          <a:r>
            <a:rPr lang="en-US" dirty="0" smtClean="0"/>
            <a:t>Encourages other to laugh at her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08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B22C7B-1E54-46B8-A16D-0CF251611EFD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1538AC7-EE70-4D84-AF67-1672D031571C}" type="presOf" srcId="{474C3D42-4995-4743-9706-AB5926593579}" destId="{926DF8DD-FBF4-4283-8395-B9D9F7140CD1}" srcOrd="1" destOrd="0" presId="urn:microsoft.com/office/officeart/2005/8/layout/process1"/>
    <dgm:cxn modelId="{C98AAE1B-CEBD-49BA-ADCB-A9EB15C2921D}" type="presOf" srcId="{C6B0E494-D484-45A2-8A79-D626B184590D}" destId="{DA3D8AAE-520B-4F49-8D08-5B94F6DF5DB4}" srcOrd="0" destOrd="0" presId="urn:microsoft.com/office/officeart/2005/8/layout/process1"/>
    <dgm:cxn modelId="{4CDA8391-CCD0-49CF-8A2A-A3472BF2F2EF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F087FE6-DD60-4E0D-A185-8534BE19EB15}" type="presOf" srcId="{474C3D42-4995-4743-9706-AB5926593579}" destId="{649E8E1E-7C39-4607-8A0C-B1D31E38D796}" srcOrd="0" destOrd="0" presId="urn:microsoft.com/office/officeart/2005/8/layout/process1"/>
    <dgm:cxn modelId="{2C84DC9C-D908-451E-B5BC-7A88C4144C1B}" type="presParOf" srcId="{6986467A-C0D1-43AA-9734-52FCA129C1F7}" destId="{DA3D8AAE-520B-4F49-8D08-5B94F6DF5DB4}" srcOrd="0" destOrd="0" presId="urn:microsoft.com/office/officeart/2005/8/layout/process1"/>
    <dgm:cxn modelId="{A9E00F35-2E88-43DF-A66D-89F3C7964250}" type="presParOf" srcId="{6986467A-C0D1-43AA-9734-52FCA129C1F7}" destId="{649E8E1E-7C39-4607-8A0C-B1D31E38D796}" srcOrd="1" destOrd="0" presId="urn:microsoft.com/office/officeart/2005/8/layout/process1"/>
    <dgm:cxn modelId="{FA65D646-78F7-4A60-ABB8-9A0A7C9FD374}" type="presParOf" srcId="{649E8E1E-7C39-4607-8A0C-B1D31E38D796}" destId="{926DF8DD-FBF4-4283-8395-B9D9F7140CD1}" srcOrd="0" destOrd="0" presId="urn:microsoft.com/office/officeart/2005/8/layout/process1"/>
    <dgm:cxn modelId="{5D82B4A4-7CC2-44F2-9622-A8302377EFB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Tells Jeremy that calling Emma names in unacceptable</a:t>
          </a:r>
          <a:endParaRPr lang="en-US" sz="1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Jeremy stops calling Emma names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Jeremy feels ashamed for the moment because he was singled out</a:t>
          </a:r>
        </a:p>
      </dsp:txBody>
      <dsp:txXfrm>
        <a:off x="4884208" y="39429"/>
        <a:ext cx="3380540" cy="12673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228028" y="0"/>
          <a:ext cx="3450742" cy="8029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Bullying</a:t>
          </a:r>
          <a:endParaRPr lang="en-US" sz="2400" kern="1200" dirty="0"/>
        </a:p>
      </dsp:txBody>
      <dsp:txXfrm>
        <a:off x="251546" y="23518"/>
        <a:ext cx="3403706" cy="755939"/>
      </dsp:txXfrm>
    </dsp:sp>
    <dsp:sp modelId="{649E8E1E-7C39-4607-8A0C-B1D31E38D796}">
      <dsp:nvSpPr>
        <dsp:cNvPr id="0" name=""/>
        <dsp:cNvSpPr/>
      </dsp:nvSpPr>
      <dsp:spPr>
        <a:xfrm>
          <a:off x="3970789" y="-14541"/>
          <a:ext cx="611560" cy="8029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970789" y="146054"/>
        <a:ext cx="428092" cy="481785"/>
      </dsp:txXfrm>
    </dsp:sp>
    <dsp:sp modelId="{B2FAFBA9-1BB2-41DE-B8E9-E459D2B7FF31}">
      <dsp:nvSpPr>
        <dsp:cNvPr id="0" name=""/>
        <dsp:cNvSpPr/>
      </dsp:nvSpPr>
      <dsp:spPr>
        <a:xfrm>
          <a:off x="4832657" y="0"/>
          <a:ext cx="3450742" cy="802975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Go to see if she was hurt.</a:t>
          </a:r>
          <a:endParaRPr lang="en-US" sz="2400" kern="1200" dirty="0"/>
        </a:p>
      </dsp:txBody>
      <dsp:txXfrm>
        <a:off x="4856175" y="23518"/>
        <a:ext cx="3403706" cy="7559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2007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 </a:t>
          </a:r>
          <a:r>
            <a:rPr lang="en-US" sz="2200" kern="1200" dirty="0" err="1" smtClean="0"/>
            <a:t>Cyberbullying</a:t>
          </a:r>
          <a:r>
            <a:rPr lang="en-US" sz="2200" kern="1200" dirty="0" smtClean="0"/>
            <a:t>	</a:t>
          </a:r>
          <a:endParaRPr lang="en-US" sz="2200" kern="1200" dirty="0"/>
        </a:p>
      </dsp:txBody>
      <dsp:txXfrm>
        <a:off x="320439" y="18432"/>
        <a:ext cx="3390796" cy="592466"/>
      </dsp:txXfrm>
    </dsp:sp>
    <dsp:sp modelId="{649E8E1E-7C39-4607-8A0C-B1D31E38D796}">
      <dsp:nvSpPr>
        <dsp:cNvPr id="0" name=""/>
        <dsp:cNvSpPr/>
      </dsp:nvSpPr>
      <dsp:spPr>
        <a:xfrm>
          <a:off x="3997334" y="0"/>
          <a:ext cx="567451" cy="6293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997334" y="125866"/>
        <a:ext cx="397216" cy="377598"/>
      </dsp:txXfrm>
    </dsp:sp>
    <dsp:sp modelId="{B2FAFBA9-1BB2-41DE-B8E9-E459D2B7FF31}">
      <dsp:nvSpPr>
        <dsp:cNvPr id="0" name=""/>
        <dsp:cNvSpPr/>
      </dsp:nvSpPr>
      <dsp:spPr>
        <a:xfrm>
          <a:off x="4800332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 Don’t send mean messages</a:t>
          </a:r>
          <a:endParaRPr lang="en-US" sz="2200" kern="1200" dirty="0"/>
        </a:p>
      </dsp:txBody>
      <dsp:txXfrm>
        <a:off x="4818764" y="18432"/>
        <a:ext cx="3390796" cy="59246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5748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50927" y="46124"/>
        <a:ext cx="3367150" cy="1482552"/>
      </dsp:txXfrm>
    </dsp:sp>
    <dsp:sp modelId="{649E8E1E-7C39-4607-8A0C-B1D31E38D796}">
      <dsp:nvSpPr>
        <dsp:cNvPr id="0" name=""/>
        <dsp:cNvSpPr/>
      </dsp:nvSpPr>
      <dsp:spPr>
        <a:xfrm>
          <a:off x="4034751" y="358434"/>
          <a:ext cx="573565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034751" y="530020"/>
        <a:ext cx="401496" cy="514758"/>
      </dsp:txXfrm>
    </dsp:sp>
    <dsp:sp modelId="{B2FAFBA9-1BB2-41DE-B8E9-E459D2B7FF31}">
      <dsp:nvSpPr>
        <dsp:cNvPr id="0" name=""/>
        <dsp:cNvSpPr/>
      </dsp:nvSpPr>
      <dsp:spPr>
        <a:xfrm>
          <a:off x="4846401" y="0"/>
          <a:ext cx="3459398" cy="15748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892525" y="46124"/>
        <a:ext cx="3367150" cy="14825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442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4034346" y="244134"/>
          <a:ext cx="572706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034346" y="415720"/>
        <a:ext cx="400894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2007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 </a:t>
          </a:r>
          <a:r>
            <a:rPr lang="en-US" sz="2800" kern="1200" dirty="0" err="1" smtClean="0"/>
            <a:t>Cyberbullying</a:t>
          </a:r>
          <a:endParaRPr lang="en-US" sz="2800" kern="1200" dirty="0"/>
        </a:p>
      </dsp:txBody>
      <dsp:txXfrm>
        <a:off x="320439" y="18432"/>
        <a:ext cx="3390796" cy="592466"/>
      </dsp:txXfrm>
    </dsp:sp>
    <dsp:sp modelId="{649E8E1E-7C39-4607-8A0C-B1D31E38D796}">
      <dsp:nvSpPr>
        <dsp:cNvPr id="0" name=""/>
        <dsp:cNvSpPr/>
      </dsp:nvSpPr>
      <dsp:spPr>
        <a:xfrm>
          <a:off x="3997334" y="0"/>
          <a:ext cx="567451" cy="6293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997334" y="125866"/>
        <a:ext cx="397216" cy="377598"/>
      </dsp:txXfrm>
    </dsp:sp>
    <dsp:sp modelId="{B2FAFBA9-1BB2-41DE-B8E9-E459D2B7FF31}">
      <dsp:nvSpPr>
        <dsp:cNvPr id="0" name=""/>
        <dsp:cNvSpPr/>
      </dsp:nvSpPr>
      <dsp:spPr>
        <a:xfrm>
          <a:off x="4800332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 Tell others who posted it to take it off the internet because it is mean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Tell an adult</a:t>
          </a:r>
          <a:endParaRPr lang="en-US" sz="1000" kern="1200" dirty="0"/>
        </a:p>
      </dsp:txBody>
      <dsp:txXfrm>
        <a:off x="4818764" y="18432"/>
        <a:ext cx="3390796" cy="59246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2007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Bullying</a:t>
          </a:r>
          <a:endParaRPr lang="en-US" sz="2000" kern="1200" dirty="0"/>
        </a:p>
      </dsp:txBody>
      <dsp:txXfrm>
        <a:off x="320439" y="18432"/>
        <a:ext cx="3390796" cy="592466"/>
      </dsp:txXfrm>
    </dsp:sp>
    <dsp:sp modelId="{649E8E1E-7C39-4607-8A0C-B1D31E38D796}">
      <dsp:nvSpPr>
        <dsp:cNvPr id="0" name=""/>
        <dsp:cNvSpPr/>
      </dsp:nvSpPr>
      <dsp:spPr>
        <a:xfrm>
          <a:off x="3977637" y="-88880"/>
          <a:ext cx="567451" cy="6293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977637" y="36986"/>
        <a:ext cx="397216" cy="377598"/>
      </dsp:txXfrm>
    </dsp:sp>
    <dsp:sp modelId="{B2FAFBA9-1BB2-41DE-B8E9-E459D2B7FF31}">
      <dsp:nvSpPr>
        <dsp:cNvPr id="0" name=""/>
        <dsp:cNvSpPr/>
      </dsp:nvSpPr>
      <dsp:spPr>
        <a:xfrm>
          <a:off x="4800332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Don’t bounce ball near Emma</a:t>
          </a:r>
          <a:endParaRPr lang="en-US" sz="2000" kern="1200" dirty="0"/>
        </a:p>
      </dsp:txBody>
      <dsp:txXfrm>
        <a:off x="4818764" y="18432"/>
        <a:ext cx="3390796" cy="59246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2007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 </a:t>
          </a:r>
          <a:r>
            <a:rPr lang="en-US" sz="3200" kern="1200" dirty="0" err="1" smtClean="0"/>
            <a:t>Cyberbullying</a:t>
          </a:r>
          <a:endParaRPr lang="en-US" sz="3200" kern="1200" dirty="0"/>
        </a:p>
      </dsp:txBody>
      <dsp:txXfrm>
        <a:off x="320439" y="18432"/>
        <a:ext cx="3390796" cy="592466"/>
      </dsp:txXfrm>
    </dsp:sp>
    <dsp:sp modelId="{649E8E1E-7C39-4607-8A0C-B1D31E38D796}">
      <dsp:nvSpPr>
        <dsp:cNvPr id="0" name=""/>
        <dsp:cNvSpPr/>
      </dsp:nvSpPr>
      <dsp:spPr>
        <a:xfrm>
          <a:off x="3997334" y="0"/>
          <a:ext cx="567451" cy="6293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997334" y="125866"/>
        <a:ext cx="397216" cy="377598"/>
      </dsp:txXfrm>
    </dsp:sp>
    <dsp:sp modelId="{B2FAFBA9-1BB2-41DE-B8E9-E459D2B7FF31}">
      <dsp:nvSpPr>
        <dsp:cNvPr id="0" name=""/>
        <dsp:cNvSpPr/>
      </dsp:nvSpPr>
      <dsp:spPr>
        <a:xfrm>
          <a:off x="4800332" y="0"/>
          <a:ext cx="3427660" cy="62933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Don’t post mean comments in chat room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Don’t post when angry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Don’t’ get caught up in what others are </a:t>
          </a:r>
          <a:r>
            <a:rPr lang="en-US" sz="900" kern="1200" dirty="0" err="1" smtClean="0"/>
            <a:t>donig</a:t>
          </a:r>
          <a:endParaRPr lang="en-US" sz="900" kern="1200" dirty="0"/>
        </a:p>
      </dsp:txBody>
      <dsp:txXfrm>
        <a:off x="4818764" y="18432"/>
        <a:ext cx="3390796" cy="59246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Takes Emma to the nurse for her injury</a:t>
          </a:r>
          <a:endParaRPr lang="en-US" sz="24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Emma is taken out of the situation and feels someone cares about her</a:t>
          </a:r>
          <a:endParaRPr lang="en-US" sz="2400" kern="1200" dirty="0"/>
        </a:p>
      </dsp:txBody>
      <dsp:txXfrm>
        <a:off x="4884208" y="39429"/>
        <a:ext cx="3380540" cy="126734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228600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Neither</a:t>
          </a:r>
          <a:endParaRPr lang="en-US" sz="2500" kern="1200" dirty="0"/>
        </a:p>
      </dsp:txBody>
      <dsp:txXfrm>
        <a:off x="268029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980749" y="228597"/>
          <a:ext cx="613094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980749" y="400183"/>
        <a:ext cx="429166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Instructed students why what the were doing was wrong</a:t>
          </a:r>
          <a:endParaRPr lang="en-US" sz="2500" kern="1200" dirty="0"/>
        </a:p>
      </dsp:txBody>
      <dsp:txXfrm>
        <a:off x="4884208" y="39429"/>
        <a:ext cx="3380540" cy="126734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Neither</a:t>
          </a:r>
          <a:endParaRPr lang="en-US" sz="1800" kern="1200" dirty="0"/>
        </a:p>
      </dsp:txBody>
      <dsp:txXfrm>
        <a:off x="3442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4034346" y="244134"/>
          <a:ext cx="572706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034346" y="415720"/>
        <a:ext cx="400894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Spoken to the other students about bullying too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Watched students more closely on the playground</a:t>
          </a:r>
          <a:endParaRPr lang="en-US" sz="1800" kern="1200" dirty="0"/>
        </a:p>
      </dsp:txBody>
      <dsp:txXfrm>
        <a:off x="4884208" y="39429"/>
        <a:ext cx="3380540" cy="1267342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Kicks Emma with the ball and laughs</a:t>
          </a:r>
          <a:endParaRPr lang="en-US" sz="2000" kern="1200" dirty="0"/>
        </a:p>
      </dsp:txBody>
      <dsp:txXfrm>
        <a:off x="26041" y="26038"/>
        <a:ext cx="3248634" cy="836924"/>
      </dsp:txXfrm>
    </dsp:sp>
    <dsp:sp modelId="{649E8E1E-7C39-4607-8A0C-B1D31E38D796}">
      <dsp:nvSpPr>
        <dsp:cNvPr id="0" name=""/>
        <dsp:cNvSpPr/>
      </dsp:nvSpPr>
      <dsp:spPr>
        <a:xfrm>
          <a:off x="3631170" y="35211"/>
          <a:ext cx="700569" cy="818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631170" y="198926"/>
        <a:ext cx="490398" cy="491146"/>
      </dsp:txXfrm>
    </dsp:sp>
    <dsp:sp modelId="{B2FAFBA9-1BB2-41DE-B8E9-E459D2B7FF31}">
      <dsp:nvSpPr>
        <dsp:cNvPr id="0" name=""/>
        <dsp:cNvSpPr/>
      </dsp:nvSpPr>
      <dsp:spPr>
        <a:xfrm>
          <a:off x="4622542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Others join in laughing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Emma starts crying</a:t>
          </a:r>
          <a:endParaRPr lang="en-US" sz="2000" kern="1200" dirty="0"/>
        </a:p>
      </dsp:txBody>
      <dsp:txXfrm>
        <a:off x="4648580" y="26038"/>
        <a:ext cx="3248634" cy="8369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300710" cy="965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Sends mean text message to Emma	</a:t>
          </a:r>
          <a:endParaRPr lang="en-US" sz="1600" kern="1200" dirty="0"/>
        </a:p>
      </dsp:txBody>
      <dsp:txXfrm>
        <a:off x="28273" y="28270"/>
        <a:ext cx="3244170" cy="908660"/>
      </dsp:txXfrm>
    </dsp:sp>
    <dsp:sp modelId="{649E8E1E-7C39-4607-8A0C-B1D31E38D796}">
      <dsp:nvSpPr>
        <dsp:cNvPr id="0" name=""/>
        <dsp:cNvSpPr/>
      </dsp:nvSpPr>
      <dsp:spPr>
        <a:xfrm>
          <a:off x="3618535" y="73311"/>
          <a:ext cx="673782" cy="818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618535" y="237026"/>
        <a:ext cx="471647" cy="491146"/>
      </dsp:txXfrm>
    </dsp:sp>
    <dsp:sp modelId="{B2FAFBA9-1BB2-41DE-B8E9-E459D2B7FF31}">
      <dsp:nvSpPr>
        <dsp:cNvPr id="0" name=""/>
        <dsp:cNvSpPr/>
      </dsp:nvSpPr>
      <dsp:spPr>
        <a:xfrm>
          <a:off x="4572001" y="0"/>
          <a:ext cx="3300710" cy="965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Others start to send similar messages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Emma feels hurt</a:t>
          </a:r>
          <a:endParaRPr lang="en-US" sz="1600" kern="1200" dirty="0"/>
        </a:p>
      </dsp:txBody>
      <dsp:txXfrm>
        <a:off x="4600271" y="28270"/>
        <a:ext cx="3244170" cy="9086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Laughs at video posted of Emma crying</a:t>
          </a:r>
          <a:endParaRPr lang="en-US" sz="1700" kern="1200" dirty="0"/>
        </a:p>
      </dsp:txBody>
      <dsp:txXfrm>
        <a:off x="26041" y="26038"/>
        <a:ext cx="3248634" cy="836924"/>
      </dsp:txXfrm>
    </dsp:sp>
    <dsp:sp modelId="{649E8E1E-7C39-4607-8A0C-B1D31E38D796}">
      <dsp:nvSpPr>
        <dsp:cNvPr id="0" name=""/>
        <dsp:cNvSpPr/>
      </dsp:nvSpPr>
      <dsp:spPr>
        <a:xfrm>
          <a:off x="3631170" y="35211"/>
          <a:ext cx="700569" cy="818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631170" y="198926"/>
        <a:ext cx="490398" cy="491146"/>
      </dsp:txXfrm>
    </dsp:sp>
    <dsp:sp modelId="{B2FAFBA9-1BB2-41DE-B8E9-E459D2B7FF31}">
      <dsp:nvSpPr>
        <dsp:cNvPr id="0" name=""/>
        <dsp:cNvSpPr/>
      </dsp:nvSpPr>
      <dsp:spPr>
        <a:xfrm>
          <a:off x="4622542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Encourages others to do the same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Makes Emma feel embarrassed</a:t>
          </a:r>
          <a:endParaRPr lang="en-US" sz="1700" kern="1200" dirty="0"/>
        </a:p>
      </dsp:txBody>
      <dsp:txXfrm>
        <a:off x="4648580" y="26038"/>
        <a:ext cx="3248634" cy="8369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145405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Makes mean comments about Emma in the chat room</a:t>
          </a:r>
          <a:endParaRPr lang="en-US" sz="1700" kern="1200" dirty="0"/>
        </a:p>
      </dsp:txBody>
      <dsp:txXfrm>
        <a:off x="171443" y="26038"/>
        <a:ext cx="3248634" cy="836924"/>
      </dsp:txXfrm>
    </dsp:sp>
    <dsp:sp modelId="{649E8E1E-7C39-4607-8A0C-B1D31E38D796}">
      <dsp:nvSpPr>
        <dsp:cNvPr id="0" name=""/>
        <dsp:cNvSpPr/>
      </dsp:nvSpPr>
      <dsp:spPr>
        <a:xfrm>
          <a:off x="3740222" y="35211"/>
          <a:ext cx="623505" cy="818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740222" y="198926"/>
        <a:ext cx="436454" cy="491146"/>
      </dsp:txXfrm>
    </dsp:sp>
    <dsp:sp modelId="{B2FAFBA9-1BB2-41DE-B8E9-E459D2B7FF31}">
      <dsp:nvSpPr>
        <dsp:cNvPr id="0" name=""/>
        <dsp:cNvSpPr/>
      </dsp:nvSpPr>
      <dsp:spPr>
        <a:xfrm>
          <a:off x="4622542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Encourages others to do the same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Makes Emma feel embarrassed</a:t>
          </a:r>
          <a:endParaRPr lang="en-US" sz="1700" kern="1200" dirty="0"/>
        </a:p>
      </dsp:txBody>
      <dsp:txXfrm>
        <a:off x="4648580" y="26038"/>
        <a:ext cx="3248634" cy="8369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145405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Bounces the ball at Emma to scare her</a:t>
          </a:r>
          <a:endParaRPr lang="en-US" sz="1500" kern="1200" dirty="0"/>
        </a:p>
      </dsp:txBody>
      <dsp:txXfrm>
        <a:off x="171443" y="26038"/>
        <a:ext cx="3248634" cy="836924"/>
      </dsp:txXfrm>
    </dsp:sp>
    <dsp:sp modelId="{649E8E1E-7C39-4607-8A0C-B1D31E38D796}">
      <dsp:nvSpPr>
        <dsp:cNvPr id="0" name=""/>
        <dsp:cNvSpPr/>
      </dsp:nvSpPr>
      <dsp:spPr>
        <a:xfrm>
          <a:off x="3740222" y="35211"/>
          <a:ext cx="623505" cy="818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740222" y="198926"/>
        <a:ext cx="436454" cy="491146"/>
      </dsp:txXfrm>
    </dsp:sp>
    <dsp:sp modelId="{B2FAFBA9-1BB2-41DE-B8E9-E459D2B7FF31}">
      <dsp:nvSpPr>
        <dsp:cNvPr id="0" name=""/>
        <dsp:cNvSpPr/>
      </dsp:nvSpPr>
      <dsp:spPr>
        <a:xfrm>
          <a:off x="4622542" y="0"/>
          <a:ext cx="3300710" cy="8890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 Makes Emma feel scared and embarrassed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Encourages other to laugh at her</a:t>
          </a:r>
          <a:endParaRPr lang="en-US" sz="1500" kern="1200" dirty="0"/>
        </a:p>
      </dsp:txBody>
      <dsp:txXfrm>
        <a:off x="4648580" y="26038"/>
        <a:ext cx="3248634" cy="836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8F052-2049-4458-9AB7-09FE2F15B16A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EA98C-BBB4-4EF2-AEFE-3F3A7A69E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63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6E571-EF9D-4612-9268-8158C9AA4C68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871DA-B658-447A-A97D-5C746F53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5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9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90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diagramDrawing" Target="../diagrams/drawing11.xml"/><Relationship Id="rId18" Type="http://schemas.microsoft.com/office/2007/relationships/diagramDrawing" Target="../diagrams/drawing12.xml"/><Relationship Id="rId26" Type="http://schemas.openxmlformats.org/officeDocument/2006/relationships/diagramQuickStyle" Target="../diagrams/quickStyle14.xml"/><Relationship Id="rId3" Type="http://schemas.openxmlformats.org/officeDocument/2006/relationships/diagramData" Target="../diagrams/data10.xml"/><Relationship Id="rId21" Type="http://schemas.openxmlformats.org/officeDocument/2006/relationships/diagramQuickStyle" Target="../diagrams/quickStyle13.xml"/><Relationship Id="rId34" Type="http://schemas.openxmlformats.org/officeDocument/2006/relationships/diagramData" Target="../diagrams/data16.xml"/><Relationship Id="rId7" Type="http://schemas.microsoft.com/office/2007/relationships/diagramDrawing" Target="../diagrams/drawing10.xml"/><Relationship Id="rId12" Type="http://schemas.openxmlformats.org/officeDocument/2006/relationships/diagramColors" Target="../diagrams/colors11.xml"/><Relationship Id="rId17" Type="http://schemas.openxmlformats.org/officeDocument/2006/relationships/diagramColors" Target="../diagrams/colors12.xml"/><Relationship Id="rId25" Type="http://schemas.openxmlformats.org/officeDocument/2006/relationships/diagramLayout" Target="../diagrams/layout14.xml"/><Relationship Id="rId33" Type="http://schemas.microsoft.com/office/2007/relationships/diagramDrawing" Target="../diagrams/drawing15.xml"/><Relationship Id="rId38" Type="http://schemas.microsoft.com/office/2007/relationships/diagramDrawing" Target="../diagrams/drawing16.xml"/><Relationship Id="rId2" Type="http://schemas.openxmlformats.org/officeDocument/2006/relationships/slideLayout" Target="../slideLayouts/slideLayout6.xml"/><Relationship Id="rId16" Type="http://schemas.openxmlformats.org/officeDocument/2006/relationships/diagramQuickStyle" Target="../diagrams/quickStyle12.xml"/><Relationship Id="rId20" Type="http://schemas.openxmlformats.org/officeDocument/2006/relationships/diagramLayout" Target="../diagrams/layout13.xml"/><Relationship Id="rId29" Type="http://schemas.openxmlformats.org/officeDocument/2006/relationships/diagramData" Target="../diagrams/data15.xml"/><Relationship Id="rId1" Type="http://schemas.openxmlformats.org/officeDocument/2006/relationships/tags" Target="../tags/tag6.xml"/><Relationship Id="rId6" Type="http://schemas.openxmlformats.org/officeDocument/2006/relationships/diagramColors" Target="../diagrams/colors10.xml"/><Relationship Id="rId11" Type="http://schemas.openxmlformats.org/officeDocument/2006/relationships/diagramQuickStyle" Target="../diagrams/quickStyle11.xml"/><Relationship Id="rId24" Type="http://schemas.openxmlformats.org/officeDocument/2006/relationships/diagramData" Target="../diagrams/data14.xml"/><Relationship Id="rId32" Type="http://schemas.openxmlformats.org/officeDocument/2006/relationships/diagramColors" Target="../diagrams/colors15.xml"/><Relationship Id="rId37" Type="http://schemas.openxmlformats.org/officeDocument/2006/relationships/diagramColors" Target="../diagrams/colors16.xml"/><Relationship Id="rId5" Type="http://schemas.openxmlformats.org/officeDocument/2006/relationships/diagramQuickStyle" Target="../diagrams/quickStyle10.xml"/><Relationship Id="rId15" Type="http://schemas.openxmlformats.org/officeDocument/2006/relationships/diagramLayout" Target="../diagrams/layout12.xml"/><Relationship Id="rId23" Type="http://schemas.microsoft.com/office/2007/relationships/diagramDrawing" Target="../diagrams/drawing13.xml"/><Relationship Id="rId28" Type="http://schemas.microsoft.com/office/2007/relationships/diagramDrawing" Target="../diagrams/drawing14.xml"/><Relationship Id="rId36" Type="http://schemas.openxmlformats.org/officeDocument/2006/relationships/diagramQuickStyle" Target="../diagrams/quickStyle16.xml"/><Relationship Id="rId10" Type="http://schemas.openxmlformats.org/officeDocument/2006/relationships/diagramLayout" Target="../diagrams/layout11.xml"/><Relationship Id="rId19" Type="http://schemas.openxmlformats.org/officeDocument/2006/relationships/diagramData" Target="../diagrams/data13.xml"/><Relationship Id="rId31" Type="http://schemas.openxmlformats.org/officeDocument/2006/relationships/diagramQuickStyle" Target="../diagrams/quickStyle15.xml"/><Relationship Id="rId4" Type="http://schemas.openxmlformats.org/officeDocument/2006/relationships/diagramLayout" Target="../diagrams/layout10.xml"/><Relationship Id="rId9" Type="http://schemas.openxmlformats.org/officeDocument/2006/relationships/diagramData" Target="../diagrams/data11.xml"/><Relationship Id="rId14" Type="http://schemas.openxmlformats.org/officeDocument/2006/relationships/diagramData" Target="../diagrams/data12.xml"/><Relationship Id="rId22" Type="http://schemas.openxmlformats.org/officeDocument/2006/relationships/diagramColors" Target="../diagrams/colors13.xml"/><Relationship Id="rId27" Type="http://schemas.openxmlformats.org/officeDocument/2006/relationships/diagramColors" Target="../diagrams/colors14.xml"/><Relationship Id="rId30" Type="http://schemas.openxmlformats.org/officeDocument/2006/relationships/diagramLayout" Target="../diagrams/layout15.xml"/><Relationship Id="rId35" Type="http://schemas.openxmlformats.org/officeDocument/2006/relationships/diagramLayout" Target="../diagrams/layout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diagramData" Target="../diagrams/data19.xml"/><Relationship Id="rId18" Type="http://schemas.openxmlformats.org/officeDocument/2006/relationships/image" Target="../media/image5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17" Type="http://schemas.microsoft.com/office/2007/relationships/diagramDrawing" Target="../diagrams/drawing19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19.xml"/><Relationship Id="rId1" Type="http://schemas.openxmlformats.org/officeDocument/2006/relationships/tags" Target="../tags/tag7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18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Relationship Id="rId14" Type="http://schemas.openxmlformats.org/officeDocument/2006/relationships/diagramLayout" Target="../diagrams/layout1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13" Type="http://schemas.openxmlformats.org/officeDocument/2006/relationships/diagramData" Target="../diagrams/data22.xml"/><Relationship Id="rId18" Type="http://schemas.openxmlformats.org/officeDocument/2006/relationships/image" Target="../media/image5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17" Type="http://schemas.microsoft.com/office/2007/relationships/diagramDrawing" Target="../diagrams/drawing22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22.xml"/><Relationship Id="rId1" Type="http://schemas.openxmlformats.org/officeDocument/2006/relationships/tags" Target="../tags/tag8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5" Type="http://schemas.openxmlformats.org/officeDocument/2006/relationships/diagramQuickStyle" Target="../diagrams/quickStyle22.xml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Relationship Id="rId14" Type="http://schemas.openxmlformats.org/officeDocument/2006/relationships/diagramLayout" Target="../diagrams/layout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13" Type="http://schemas.openxmlformats.org/officeDocument/2006/relationships/image" Target="../media/image8.png"/><Relationship Id="rId18" Type="http://schemas.microsoft.com/office/2007/relationships/diagramDrawing" Target="../diagrams/drawing25.xml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12" Type="http://schemas.microsoft.com/office/2007/relationships/diagramDrawing" Target="../diagrams/drawing24.xml"/><Relationship Id="rId17" Type="http://schemas.openxmlformats.org/officeDocument/2006/relationships/diagramColors" Target="../diagrams/colors25.xml"/><Relationship Id="rId2" Type="http://schemas.openxmlformats.org/officeDocument/2006/relationships/slideLayout" Target="../slideLayouts/slideLayout6.xml"/><Relationship Id="rId16" Type="http://schemas.openxmlformats.org/officeDocument/2006/relationships/diagramQuickStyle" Target="../diagrams/quickStyle25.xml"/><Relationship Id="rId1" Type="http://schemas.openxmlformats.org/officeDocument/2006/relationships/tags" Target="../tags/tag9.xml"/><Relationship Id="rId6" Type="http://schemas.openxmlformats.org/officeDocument/2006/relationships/diagramColors" Target="../diagrams/colors23.xml"/><Relationship Id="rId11" Type="http://schemas.openxmlformats.org/officeDocument/2006/relationships/diagramColors" Target="../diagrams/colors24.xml"/><Relationship Id="rId5" Type="http://schemas.openxmlformats.org/officeDocument/2006/relationships/diagramQuickStyle" Target="../diagrams/quickStyle23.xml"/><Relationship Id="rId15" Type="http://schemas.openxmlformats.org/officeDocument/2006/relationships/diagramLayout" Target="../diagrams/layout25.xml"/><Relationship Id="rId10" Type="http://schemas.openxmlformats.org/officeDocument/2006/relationships/diagramQuickStyle" Target="../diagrams/quickStyle24.xml"/><Relationship Id="rId4" Type="http://schemas.openxmlformats.org/officeDocument/2006/relationships/diagramLayout" Target="../diagrams/layout23.xml"/><Relationship Id="rId9" Type="http://schemas.openxmlformats.org/officeDocument/2006/relationships/diagramLayout" Target="../diagrams/layout24.xml"/><Relationship Id="rId14" Type="http://schemas.openxmlformats.org/officeDocument/2006/relationships/diagramData" Target="../diagrams/data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7.xml"/><Relationship Id="rId13" Type="http://schemas.openxmlformats.org/officeDocument/2006/relationships/image" Target="../media/image8.png"/><Relationship Id="rId18" Type="http://schemas.microsoft.com/office/2007/relationships/diagramDrawing" Target="../diagrams/drawing28.xml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12" Type="http://schemas.microsoft.com/office/2007/relationships/diagramDrawing" Target="../diagrams/drawing27.xml"/><Relationship Id="rId17" Type="http://schemas.openxmlformats.org/officeDocument/2006/relationships/diagramColors" Target="../diagrams/colors28.xml"/><Relationship Id="rId2" Type="http://schemas.openxmlformats.org/officeDocument/2006/relationships/slideLayout" Target="../slideLayouts/slideLayout6.xml"/><Relationship Id="rId16" Type="http://schemas.openxmlformats.org/officeDocument/2006/relationships/diagramQuickStyle" Target="../diagrams/quickStyle28.xml"/><Relationship Id="rId1" Type="http://schemas.openxmlformats.org/officeDocument/2006/relationships/tags" Target="../tags/tag10.xml"/><Relationship Id="rId6" Type="http://schemas.openxmlformats.org/officeDocument/2006/relationships/diagramColors" Target="../diagrams/colors26.xml"/><Relationship Id="rId11" Type="http://schemas.openxmlformats.org/officeDocument/2006/relationships/diagramColors" Target="../diagrams/colors27.xml"/><Relationship Id="rId5" Type="http://schemas.openxmlformats.org/officeDocument/2006/relationships/diagramQuickStyle" Target="../diagrams/quickStyle26.xml"/><Relationship Id="rId15" Type="http://schemas.openxmlformats.org/officeDocument/2006/relationships/diagramLayout" Target="../diagrams/layout28.xml"/><Relationship Id="rId10" Type="http://schemas.openxmlformats.org/officeDocument/2006/relationships/diagramQuickStyle" Target="../diagrams/quickStyle27.xml"/><Relationship Id="rId4" Type="http://schemas.openxmlformats.org/officeDocument/2006/relationships/diagramLayout" Target="../diagrams/layout26.xml"/><Relationship Id="rId9" Type="http://schemas.openxmlformats.org/officeDocument/2006/relationships/diagramLayout" Target="../diagrams/layout27.xml"/><Relationship Id="rId14" Type="http://schemas.openxmlformats.org/officeDocument/2006/relationships/diagramData" Target="../diagrams/data2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0.xml"/><Relationship Id="rId13" Type="http://schemas.openxmlformats.org/officeDocument/2006/relationships/diagramData" Target="../diagrams/data31.xml"/><Relationship Id="rId18" Type="http://schemas.openxmlformats.org/officeDocument/2006/relationships/image" Target="../media/image4.png"/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12" Type="http://schemas.microsoft.com/office/2007/relationships/diagramDrawing" Target="../diagrams/drawing30.xml"/><Relationship Id="rId17" Type="http://schemas.microsoft.com/office/2007/relationships/diagramDrawing" Target="../diagrams/drawing31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31.xml"/><Relationship Id="rId1" Type="http://schemas.openxmlformats.org/officeDocument/2006/relationships/tags" Target="../tags/tag11.xml"/><Relationship Id="rId6" Type="http://schemas.openxmlformats.org/officeDocument/2006/relationships/diagramColors" Target="../diagrams/colors29.xml"/><Relationship Id="rId11" Type="http://schemas.openxmlformats.org/officeDocument/2006/relationships/diagramColors" Target="../diagrams/colors30.xml"/><Relationship Id="rId5" Type="http://schemas.openxmlformats.org/officeDocument/2006/relationships/diagramQuickStyle" Target="../diagrams/quickStyle29.xml"/><Relationship Id="rId15" Type="http://schemas.openxmlformats.org/officeDocument/2006/relationships/diagramQuickStyle" Target="../diagrams/quickStyle31.xml"/><Relationship Id="rId10" Type="http://schemas.openxmlformats.org/officeDocument/2006/relationships/diagramQuickStyle" Target="../diagrams/quickStyle30.xml"/><Relationship Id="rId4" Type="http://schemas.openxmlformats.org/officeDocument/2006/relationships/diagramLayout" Target="../diagrams/layout29.xml"/><Relationship Id="rId9" Type="http://schemas.openxmlformats.org/officeDocument/2006/relationships/diagramLayout" Target="../diagrams/layout30.xml"/><Relationship Id="rId14" Type="http://schemas.openxmlformats.org/officeDocument/2006/relationships/diagramLayout" Target="../diagrams/layout3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3.xml"/><Relationship Id="rId13" Type="http://schemas.openxmlformats.org/officeDocument/2006/relationships/diagramData" Target="../diagrams/data34.xml"/><Relationship Id="rId18" Type="http://schemas.openxmlformats.org/officeDocument/2006/relationships/image" Target="../media/image4.png"/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12" Type="http://schemas.microsoft.com/office/2007/relationships/diagramDrawing" Target="../diagrams/drawing33.xml"/><Relationship Id="rId17" Type="http://schemas.microsoft.com/office/2007/relationships/diagramDrawing" Target="../diagrams/drawing34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34.xml"/><Relationship Id="rId1" Type="http://schemas.openxmlformats.org/officeDocument/2006/relationships/tags" Target="../tags/tag12.xml"/><Relationship Id="rId6" Type="http://schemas.openxmlformats.org/officeDocument/2006/relationships/diagramColors" Target="../diagrams/colors32.xml"/><Relationship Id="rId11" Type="http://schemas.openxmlformats.org/officeDocument/2006/relationships/diagramColors" Target="../diagrams/colors33.xml"/><Relationship Id="rId5" Type="http://schemas.openxmlformats.org/officeDocument/2006/relationships/diagramQuickStyle" Target="../diagrams/quickStyle32.xml"/><Relationship Id="rId15" Type="http://schemas.openxmlformats.org/officeDocument/2006/relationships/diagramQuickStyle" Target="../diagrams/quickStyle34.xml"/><Relationship Id="rId10" Type="http://schemas.openxmlformats.org/officeDocument/2006/relationships/diagramQuickStyle" Target="../diagrams/quickStyle33.xml"/><Relationship Id="rId4" Type="http://schemas.openxmlformats.org/officeDocument/2006/relationships/diagramLayout" Target="../diagrams/layout32.xml"/><Relationship Id="rId9" Type="http://schemas.openxmlformats.org/officeDocument/2006/relationships/diagramLayout" Target="../diagrams/layout33.xml"/><Relationship Id="rId14" Type="http://schemas.openxmlformats.org/officeDocument/2006/relationships/diagramLayout" Target="../diagrams/layout3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6.xml"/><Relationship Id="rId13" Type="http://schemas.openxmlformats.org/officeDocument/2006/relationships/diagramData" Target="../diagrams/data37.xml"/><Relationship Id="rId18" Type="http://schemas.openxmlformats.org/officeDocument/2006/relationships/image" Target="../media/image7.png"/><Relationship Id="rId3" Type="http://schemas.openxmlformats.org/officeDocument/2006/relationships/diagramData" Target="../diagrams/data35.xml"/><Relationship Id="rId21" Type="http://schemas.openxmlformats.org/officeDocument/2006/relationships/diagramQuickStyle" Target="../diagrams/quickStyle38.xml"/><Relationship Id="rId7" Type="http://schemas.microsoft.com/office/2007/relationships/diagramDrawing" Target="../diagrams/drawing35.xml"/><Relationship Id="rId12" Type="http://schemas.microsoft.com/office/2007/relationships/diagramDrawing" Target="../diagrams/drawing36.xml"/><Relationship Id="rId17" Type="http://schemas.microsoft.com/office/2007/relationships/diagramDrawing" Target="../diagrams/drawing37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37.xml"/><Relationship Id="rId20" Type="http://schemas.openxmlformats.org/officeDocument/2006/relationships/diagramLayout" Target="../diagrams/layout38.xml"/><Relationship Id="rId1" Type="http://schemas.openxmlformats.org/officeDocument/2006/relationships/tags" Target="../tags/tag13.xml"/><Relationship Id="rId6" Type="http://schemas.openxmlformats.org/officeDocument/2006/relationships/diagramColors" Target="../diagrams/colors35.xml"/><Relationship Id="rId11" Type="http://schemas.openxmlformats.org/officeDocument/2006/relationships/diagramColors" Target="../diagrams/colors36.xml"/><Relationship Id="rId5" Type="http://schemas.openxmlformats.org/officeDocument/2006/relationships/diagramQuickStyle" Target="../diagrams/quickStyle35.xml"/><Relationship Id="rId15" Type="http://schemas.openxmlformats.org/officeDocument/2006/relationships/diagramQuickStyle" Target="../diagrams/quickStyle37.xml"/><Relationship Id="rId23" Type="http://schemas.microsoft.com/office/2007/relationships/diagramDrawing" Target="../diagrams/drawing38.xml"/><Relationship Id="rId10" Type="http://schemas.openxmlformats.org/officeDocument/2006/relationships/diagramQuickStyle" Target="../diagrams/quickStyle36.xml"/><Relationship Id="rId19" Type="http://schemas.openxmlformats.org/officeDocument/2006/relationships/diagramData" Target="../diagrams/data38.xml"/><Relationship Id="rId4" Type="http://schemas.openxmlformats.org/officeDocument/2006/relationships/diagramLayout" Target="../diagrams/layout35.xml"/><Relationship Id="rId9" Type="http://schemas.openxmlformats.org/officeDocument/2006/relationships/diagramLayout" Target="../diagrams/layout36.xml"/><Relationship Id="rId14" Type="http://schemas.openxmlformats.org/officeDocument/2006/relationships/diagramLayout" Target="../diagrams/layout37.xml"/><Relationship Id="rId22" Type="http://schemas.openxmlformats.org/officeDocument/2006/relationships/diagramColors" Target="../diagrams/colors3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0.xml"/><Relationship Id="rId13" Type="http://schemas.openxmlformats.org/officeDocument/2006/relationships/diagramData" Target="../diagrams/data41.xml"/><Relationship Id="rId18" Type="http://schemas.openxmlformats.org/officeDocument/2006/relationships/image" Target="../media/image7.png"/><Relationship Id="rId3" Type="http://schemas.openxmlformats.org/officeDocument/2006/relationships/diagramData" Target="../diagrams/data39.xml"/><Relationship Id="rId21" Type="http://schemas.openxmlformats.org/officeDocument/2006/relationships/diagramQuickStyle" Target="../diagrams/quickStyle42.xml"/><Relationship Id="rId7" Type="http://schemas.microsoft.com/office/2007/relationships/diagramDrawing" Target="../diagrams/drawing39.xml"/><Relationship Id="rId12" Type="http://schemas.microsoft.com/office/2007/relationships/diagramDrawing" Target="../diagrams/drawing40.xml"/><Relationship Id="rId17" Type="http://schemas.microsoft.com/office/2007/relationships/diagramDrawing" Target="../diagrams/drawing41.xml"/><Relationship Id="rId2" Type="http://schemas.openxmlformats.org/officeDocument/2006/relationships/slideLayout" Target="../slideLayouts/slideLayout6.xml"/><Relationship Id="rId16" Type="http://schemas.openxmlformats.org/officeDocument/2006/relationships/diagramColors" Target="../diagrams/colors41.xml"/><Relationship Id="rId20" Type="http://schemas.openxmlformats.org/officeDocument/2006/relationships/diagramLayout" Target="../diagrams/layout42.xml"/><Relationship Id="rId1" Type="http://schemas.openxmlformats.org/officeDocument/2006/relationships/tags" Target="../tags/tag14.xml"/><Relationship Id="rId6" Type="http://schemas.openxmlformats.org/officeDocument/2006/relationships/diagramColors" Target="../diagrams/colors39.xml"/><Relationship Id="rId11" Type="http://schemas.openxmlformats.org/officeDocument/2006/relationships/diagramColors" Target="../diagrams/colors40.xml"/><Relationship Id="rId5" Type="http://schemas.openxmlformats.org/officeDocument/2006/relationships/diagramQuickStyle" Target="../diagrams/quickStyle39.xml"/><Relationship Id="rId15" Type="http://schemas.openxmlformats.org/officeDocument/2006/relationships/diagramQuickStyle" Target="../diagrams/quickStyle41.xml"/><Relationship Id="rId23" Type="http://schemas.microsoft.com/office/2007/relationships/diagramDrawing" Target="../diagrams/drawing42.xml"/><Relationship Id="rId10" Type="http://schemas.openxmlformats.org/officeDocument/2006/relationships/diagramQuickStyle" Target="../diagrams/quickStyle40.xml"/><Relationship Id="rId19" Type="http://schemas.openxmlformats.org/officeDocument/2006/relationships/diagramData" Target="../diagrams/data42.xml"/><Relationship Id="rId4" Type="http://schemas.openxmlformats.org/officeDocument/2006/relationships/diagramLayout" Target="../diagrams/layout39.xml"/><Relationship Id="rId9" Type="http://schemas.openxmlformats.org/officeDocument/2006/relationships/diagramLayout" Target="../diagrams/layout40.xml"/><Relationship Id="rId14" Type="http://schemas.openxmlformats.org/officeDocument/2006/relationships/diagramLayout" Target="../diagrams/layout41.xml"/><Relationship Id="rId22" Type="http://schemas.openxmlformats.org/officeDocument/2006/relationships/diagramColors" Target="../diagrams/colors4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berbullying.org.nz/at-a-distance-fil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diagramDrawing" Target="../diagrams/drawing6.xml"/><Relationship Id="rId18" Type="http://schemas.microsoft.com/office/2007/relationships/diagramDrawing" Target="../diagrams/drawing7.xml"/><Relationship Id="rId26" Type="http://schemas.openxmlformats.org/officeDocument/2006/relationships/diagramQuickStyle" Target="../diagrams/quickStyle9.xml"/><Relationship Id="rId3" Type="http://schemas.openxmlformats.org/officeDocument/2006/relationships/diagramData" Target="../diagrams/data5.xml"/><Relationship Id="rId21" Type="http://schemas.openxmlformats.org/officeDocument/2006/relationships/diagramQuickStyle" Target="../diagrams/quickStyle8.xml"/><Relationship Id="rId7" Type="http://schemas.microsoft.com/office/2007/relationships/diagramDrawing" Target="../diagrams/drawing5.xml"/><Relationship Id="rId12" Type="http://schemas.openxmlformats.org/officeDocument/2006/relationships/diagramColors" Target="../diagrams/colors6.xml"/><Relationship Id="rId17" Type="http://schemas.openxmlformats.org/officeDocument/2006/relationships/diagramColors" Target="../diagrams/colors7.xml"/><Relationship Id="rId25" Type="http://schemas.openxmlformats.org/officeDocument/2006/relationships/diagramLayout" Target="../diagrams/layout9.xml"/><Relationship Id="rId2" Type="http://schemas.openxmlformats.org/officeDocument/2006/relationships/slideLayout" Target="../slideLayouts/slideLayout6.xml"/><Relationship Id="rId16" Type="http://schemas.openxmlformats.org/officeDocument/2006/relationships/diagramQuickStyle" Target="../diagrams/quickStyle7.xml"/><Relationship Id="rId20" Type="http://schemas.openxmlformats.org/officeDocument/2006/relationships/diagramLayout" Target="../diagrams/layout8.xml"/><Relationship Id="rId1" Type="http://schemas.openxmlformats.org/officeDocument/2006/relationships/tags" Target="../tags/tag5.xml"/><Relationship Id="rId6" Type="http://schemas.openxmlformats.org/officeDocument/2006/relationships/diagramColors" Target="../diagrams/colors5.xml"/><Relationship Id="rId11" Type="http://schemas.openxmlformats.org/officeDocument/2006/relationships/diagramQuickStyle" Target="../diagrams/quickStyle6.xml"/><Relationship Id="rId24" Type="http://schemas.openxmlformats.org/officeDocument/2006/relationships/diagramData" Target="../diagrams/data9.xml"/><Relationship Id="rId5" Type="http://schemas.openxmlformats.org/officeDocument/2006/relationships/diagramQuickStyle" Target="../diagrams/quickStyle5.xml"/><Relationship Id="rId15" Type="http://schemas.openxmlformats.org/officeDocument/2006/relationships/diagramLayout" Target="../diagrams/layout7.xml"/><Relationship Id="rId23" Type="http://schemas.microsoft.com/office/2007/relationships/diagramDrawing" Target="../diagrams/drawing8.xml"/><Relationship Id="rId28" Type="http://schemas.microsoft.com/office/2007/relationships/diagramDrawing" Target="../diagrams/drawing9.xml"/><Relationship Id="rId10" Type="http://schemas.openxmlformats.org/officeDocument/2006/relationships/diagramLayout" Target="../diagrams/layout6.xml"/><Relationship Id="rId19" Type="http://schemas.openxmlformats.org/officeDocument/2006/relationships/diagramData" Target="../diagrams/data8.xml"/><Relationship Id="rId4" Type="http://schemas.openxmlformats.org/officeDocument/2006/relationships/diagramLayout" Target="../diagrams/layout5.xml"/><Relationship Id="rId9" Type="http://schemas.openxmlformats.org/officeDocument/2006/relationships/diagramData" Target="../diagrams/data6.xml"/><Relationship Id="rId14" Type="http://schemas.openxmlformats.org/officeDocument/2006/relationships/diagramData" Target="../diagrams/data7.xml"/><Relationship Id="rId22" Type="http://schemas.openxmlformats.org/officeDocument/2006/relationships/diagramColors" Target="../diagrams/colors8.xml"/><Relationship Id="rId27" Type="http://schemas.openxmlformats.org/officeDocument/2006/relationships/diagramColors" Target="../diagrams/colors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6" y="2288903"/>
            <a:ext cx="7772400" cy="1470025"/>
          </a:xfrm>
        </p:spPr>
        <p:txBody>
          <a:bodyPr/>
          <a:lstStyle/>
          <a:p>
            <a:r>
              <a:rPr lang="en-US" dirty="0" smtClean="0"/>
              <a:t>“At A Distance” Video</a:t>
            </a:r>
            <a:br>
              <a:rPr lang="en-US" dirty="0" smtClean="0"/>
            </a:br>
            <a:r>
              <a:rPr lang="en-US" dirty="0" err="1" smtClean="0"/>
              <a:t>Cyberbullying</a:t>
            </a:r>
            <a:r>
              <a:rPr lang="en-US" dirty="0" smtClean="0"/>
              <a:t> Chain Reaction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Grades 3-4</a:t>
            </a:r>
            <a:endParaRPr lang="en-US" dirty="0"/>
          </a:p>
        </p:txBody>
      </p:sp>
      <p:pic>
        <p:nvPicPr>
          <p:cNvPr id="2050" name="Picture 2" descr="C:\Documents and Settings\Dana\Local Settings\Temporary Internet Files\Content.IE5\9K1PZP1N\MP9004484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81000"/>
            <a:ext cx="2274093" cy="19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5525869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http://www.netsafe.org.nz</a:t>
            </a:r>
          </a:p>
          <a:p>
            <a:r>
              <a:rPr lang="en-US" dirty="0" smtClean="0"/>
              <a:t>http</a:t>
            </a:r>
            <a:r>
              <a:rPr lang="en-US" dirty="0"/>
              <a:t>://www.cyberbullying.org.nz/at-a-distance-film/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67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6404007"/>
              </p:ext>
            </p:extLst>
          </p:nvPr>
        </p:nvGraphicFramePr>
        <p:xfrm>
          <a:off x="668185" y="2214242"/>
          <a:ext cx="8285018" cy="80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288196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pSp>
        <p:nvGrpSpPr>
          <p:cNvPr id="3" name="Group 19"/>
          <p:cNvGrpSpPr/>
          <p:nvPr/>
        </p:nvGrpSpPr>
        <p:grpSpPr>
          <a:xfrm>
            <a:off x="313944" y="3160060"/>
            <a:ext cx="426720" cy="597843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/>
          <a:srcRect l="58594" t="31250" r="24219" b="52083"/>
          <a:stretch>
            <a:fillRect/>
          </a:stretch>
        </p:blipFill>
        <p:spPr bwMode="auto">
          <a:xfrm>
            <a:off x="228600" y="228600"/>
            <a:ext cx="1371600" cy="99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4019134470"/>
              </p:ext>
            </p:extLst>
          </p:nvPr>
        </p:nvGraphicFramePr>
        <p:xfrm>
          <a:off x="609600" y="3174851"/>
          <a:ext cx="8229600" cy="6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1757676557"/>
              </p:ext>
            </p:extLst>
          </p:nvPr>
        </p:nvGraphicFramePr>
        <p:xfrm>
          <a:off x="228600" y="8686800"/>
          <a:ext cx="83058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4175496479"/>
              </p:ext>
            </p:extLst>
          </p:nvPr>
        </p:nvGraphicFramePr>
        <p:xfrm>
          <a:off x="15766" y="8347196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31" name="Diagram 30"/>
          <p:cNvGraphicFramePr/>
          <p:nvPr>
            <p:extLst>
              <p:ext uri="{D42A27DB-BD31-4B8C-83A1-F6EECF244321}">
                <p14:modId xmlns:p14="http://schemas.microsoft.com/office/powerpoint/2010/main" val="3639419319"/>
              </p:ext>
            </p:extLst>
          </p:nvPr>
        </p:nvGraphicFramePr>
        <p:xfrm>
          <a:off x="544127" y="3962287"/>
          <a:ext cx="8229600" cy="6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graphicFrame>
        <p:nvGraphicFramePr>
          <p:cNvPr id="32" name="Diagram 31"/>
          <p:cNvGraphicFramePr/>
          <p:nvPr>
            <p:extLst>
              <p:ext uri="{D42A27DB-BD31-4B8C-83A1-F6EECF244321}">
                <p14:modId xmlns:p14="http://schemas.microsoft.com/office/powerpoint/2010/main" val="2426743849"/>
              </p:ext>
            </p:extLst>
          </p:nvPr>
        </p:nvGraphicFramePr>
        <p:xfrm>
          <a:off x="672143" y="5486287"/>
          <a:ext cx="8229600" cy="6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9" r:lo="rId30" r:qs="rId31" r:cs="rId32"/>
          </a:graphicData>
        </a:graphic>
      </p:graphicFrame>
      <p:graphicFrame>
        <p:nvGraphicFramePr>
          <p:cNvPr id="33" name="Diagram 32"/>
          <p:cNvGraphicFramePr/>
          <p:nvPr>
            <p:extLst>
              <p:ext uri="{D42A27DB-BD31-4B8C-83A1-F6EECF244321}">
                <p14:modId xmlns:p14="http://schemas.microsoft.com/office/powerpoint/2010/main" val="1053451578"/>
              </p:ext>
            </p:extLst>
          </p:nvPr>
        </p:nvGraphicFramePr>
        <p:xfrm>
          <a:off x="626423" y="4724287"/>
          <a:ext cx="8229600" cy="6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4" r:lo="rId35" r:qs="rId36" r:cs="rId37"/>
          </a:graphicData>
        </a:graphic>
      </p:graphicFrame>
      <p:grpSp>
        <p:nvGrpSpPr>
          <p:cNvPr id="34" name="Group 19"/>
          <p:cNvGrpSpPr/>
          <p:nvPr/>
        </p:nvGrpSpPr>
        <p:grpSpPr>
          <a:xfrm>
            <a:off x="307927" y="3959843"/>
            <a:ext cx="426720" cy="597843"/>
            <a:chOff x="3810004" y="228597"/>
            <a:chExt cx="734250" cy="857930"/>
          </a:xfrm>
        </p:grpSpPr>
        <p:sp>
          <p:nvSpPr>
            <p:cNvPr id="35" name="Right Arrow 34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37" name="Group 19"/>
          <p:cNvGrpSpPr/>
          <p:nvPr/>
        </p:nvGrpSpPr>
        <p:grpSpPr>
          <a:xfrm>
            <a:off x="371935" y="2263104"/>
            <a:ext cx="426720" cy="597843"/>
            <a:chOff x="3810004" y="228597"/>
            <a:chExt cx="734250" cy="857930"/>
          </a:xfrm>
        </p:grpSpPr>
        <p:sp>
          <p:nvSpPr>
            <p:cNvPr id="38" name="Right Arrow 37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40" name="Group 19"/>
          <p:cNvGrpSpPr/>
          <p:nvPr/>
        </p:nvGrpSpPr>
        <p:grpSpPr>
          <a:xfrm>
            <a:off x="287066" y="4724400"/>
            <a:ext cx="426720" cy="597843"/>
            <a:chOff x="3810004" y="228597"/>
            <a:chExt cx="734250" cy="857930"/>
          </a:xfrm>
        </p:grpSpPr>
        <p:sp>
          <p:nvSpPr>
            <p:cNvPr id="41" name="Right Arrow 4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43" name="Group 19"/>
          <p:cNvGrpSpPr/>
          <p:nvPr/>
        </p:nvGrpSpPr>
        <p:grpSpPr>
          <a:xfrm>
            <a:off x="351074" y="5562600"/>
            <a:ext cx="426720" cy="597843"/>
            <a:chOff x="3810004" y="228597"/>
            <a:chExt cx="734250" cy="857930"/>
          </a:xfrm>
        </p:grpSpPr>
        <p:sp>
          <p:nvSpPr>
            <p:cNvPr id="44" name="Right Arrow 4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1752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09600" y="510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18" cstate="print"/>
          <a:srcRect l="3125" t="30208" r="47656" b="30208"/>
          <a:stretch>
            <a:fillRect/>
          </a:stretch>
        </p:blipFill>
        <p:spPr bwMode="auto">
          <a:xfrm>
            <a:off x="228600" y="228600"/>
            <a:ext cx="227396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64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3463935"/>
              </p:ext>
            </p:extLst>
          </p:nvPr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44156133"/>
              </p:ext>
            </p:extLst>
          </p:nvPr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02828854"/>
              </p:ext>
            </p:extLst>
          </p:nvPr>
        </p:nvGraphicFramePr>
        <p:xfrm>
          <a:off x="609600" y="510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2" name="Group 16"/>
          <p:cNvGrpSpPr/>
          <p:nvPr/>
        </p:nvGrpSpPr>
        <p:grpSpPr>
          <a:xfrm>
            <a:off x="304800" y="5181600"/>
            <a:ext cx="609600" cy="934130"/>
            <a:chOff x="3810004" y="228597"/>
            <a:chExt cx="734250" cy="857930"/>
          </a:xfrm>
        </p:grpSpPr>
        <p:sp>
          <p:nvSpPr>
            <p:cNvPr id="18" name="Right Arrow 17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304800" y="3657600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18" cstate="print"/>
          <a:srcRect l="3125" t="30208" r="47656" b="30208"/>
          <a:stretch>
            <a:fillRect/>
          </a:stretch>
        </p:blipFill>
        <p:spPr bwMode="auto">
          <a:xfrm>
            <a:off x="228600" y="228600"/>
            <a:ext cx="1752600" cy="105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133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1676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676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3581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13" cstate="print"/>
          <a:srcRect l="23438" t="35417" r="67187" b="51041"/>
          <a:stretch>
            <a:fillRect/>
          </a:stretch>
        </p:blipFill>
        <p:spPr bwMode="auto">
          <a:xfrm>
            <a:off x="304800" y="0"/>
            <a:ext cx="1219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Diagram 7"/>
          <p:cNvGraphicFramePr/>
          <p:nvPr/>
        </p:nvGraphicFramePr>
        <p:xfrm>
          <a:off x="685800" y="5181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04237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13743251"/>
              </p:ext>
            </p:extLst>
          </p:nvPr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71199529"/>
              </p:ext>
            </p:extLst>
          </p:nvPr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3" name="Group 19"/>
          <p:cNvGrpSpPr/>
          <p:nvPr/>
        </p:nvGrpSpPr>
        <p:grpSpPr>
          <a:xfrm>
            <a:off x="215735" y="3844426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13" cstate="print"/>
          <a:srcRect l="23438" t="35417" r="67187" b="51041"/>
          <a:stretch>
            <a:fillRect/>
          </a:stretch>
        </p:blipFill>
        <p:spPr bwMode="auto">
          <a:xfrm>
            <a:off x="304800" y="0"/>
            <a:ext cx="1219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271199529"/>
              </p:ext>
            </p:extLst>
          </p:nvPr>
        </p:nvGraphicFramePr>
        <p:xfrm>
          <a:off x="685800" y="5257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18" name="Group 19"/>
          <p:cNvGrpSpPr/>
          <p:nvPr/>
        </p:nvGrpSpPr>
        <p:grpSpPr>
          <a:xfrm>
            <a:off x="304800" y="5410200"/>
            <a:ext cx="609600" cy="934130"/>
            <a:chOff x="3810004" y="228597"/>
            <a:chExt cx="734250" cy="857930"/>
          </a:xfrm>
        </p:grpSpPr>
        <p:sp>
          <p:nvSpPr>
            <p:cNvPr id="19" name="Right Arrow 18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29333336"/>
              </p:ext>
            </p:extLst>
          </p:nvPr>
        </p:nvGraphicFramePr>
        <p:xfrm>
          <a:off x="609600" y="129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66536677"/>
              </p:ext>
            </p:extLst>
          </p:nvPr>
        </p:nvGraphicFramePr>
        <p:xfrm>
          <a:off x="609600" y="27432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06517305"/>
              </p:ext>
            </p:extLst>
          </p:nvPr>
        </p:nvGraphicFramePr>
        <p:xfrm>
          <a:off x="609600" y="4191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18" cstate="print"/>
          <a:srcRect l="14844" t="29167" r="50000" b="35417"/>
          <a:stretch>
            <a:fillRect/>
          </a:stretch>
        </p:blipFill>
        <p:spPr bwMode="auto">
          <a:xfrm>
            <a:off x="381000" y="22860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40959764"/>
              </p:ext>
            </p:extLst>
          </p:nvPr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03707268"/>
              </p:ext>
            </p:extLst>
          </p:nvPr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552064131"/>
              </p:ext>
            </p:extLst>
          </p:nvPr>
        </p:nvGraphicFramePr>
        <p:xfrm>
          <a:off x="609600" y="510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2" name="Group 16"/>
          <p:cNvGrpSpPr/>
          <p:nvPr/>
        </p:nvGrpSpPr>
        <p:grpSpPr>
          <a:xfrm>
            <a:off x="304800" y="5181600"/>
            <a:ext cx="609600" cy="934130"/>
            <a:chOff x="3810004" y="228597"/>
            <a:chExt cx="734250" cy="857930"/>
          </a:xfrm>
        </p:grpSpPr>
        <p:sp>
          <p:nvSpPr>
            <p:cNvPr id="18" name="Right Arrow 17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304800" y="3657600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8" cstate="print"/>
          <a:srcRect l="14844" t="29167" r="50000" b="35417"/>
          <a:stretch>
            <a:fillRect/>
          </a:stretch>
        </p:blipFill>
        <p:spPr bwMode="auto">
          <a:xfrm>
            <a:off x="381000" y="22860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33400" y="1752600"/>
          <a:ext cx="8305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1371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295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533400" y="2895600"/>
          <a:ext cx="8305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457200" y="4038600"/>
          <a:ext cx="8305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18" cstate="print"/>
          <a:srcRect l="3125" t="34375" r="71094" b="34375"/>
          <a:stretch>
            <a:fillRect/>
          </a:stretch>
        </p:blipFill>
        <p:spPr bwMode="auto">
          <a:xfrm>
            <a:off x="228600" y="0"/>
            <a:ext cx="1600200" cy="145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 11"/>
          <p:cNvGraphicFramePr/>
          <p:nvPr/>
        </p:nvGraphicFramePr>
        <p:xfrm>
          <a:off x="381000" y="5181600"/>
          <a:ext cx="8305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209800"/>
          <a:ext cx="83058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3352800"/>
          <a:ext cx="83058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09600" y="5105400"/>
          <a:ext cx="8305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2" name="Group 16"/>
          <p:cNvGrpSpPr/>
          <p:nvPr/>
        </p:nvGrpSpPr>
        <p:grpSpPr>
          <a:xfrm>
            <a:off x="304800" y="5181600"/>
            <a:ext cx="609600" cy="934130"/>
            <a:chOff x="3810004" y="228597"/>
            <a:chExt cx="734250" cy="857930"/>
          </a:xfrm>
        </p:grpSpPr>
        <p:sp>
          <p:nvSpPr>
            <p:cNvPr id="18" name="Right Arrow 17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228600" y="3200400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18" cstate="print"/>
          <a:srcRect l="3125" t="34375" r="71094" b="34375"/>
          <a:stretch>
            <a:fillRect/>
          </a:stretch>
        </p:blipFill>
        <p:spPr bwMode="auto">
          <a:xfrm>
            <a:off x="228600" y="1"/>
            <a:ext cx="125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Diagram 22"/>
          <p:cNvGraphicFramePr/>
          <p:nvPr/>
        </p:nvGraphicFramePr>
        <p:xfrm>
          <a:off x="685800" y="4191000"/>
          <a:ext cx="83058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pSp>
        <p:nvGrpSpPr>
          <p:cNvPr id="26" name="Group 19"/>
          <p:cNvGrpSpPr/>
          <p:nvPr/>
        </p:nvGrpSpPr>
        <p:grpSpPr>
          <a:xfrm>
            <a:off x="228600" y="4191000"/>
            <a:ext cx="609600" cy="934130"/>
            <a:chOff x="3810004" y="228597"/>
            <a:chExt cx="734250" cy="857930"/>
          </a:xfrm>
        </p:grpSpPr>
        <p:sp>
          <p:nvSpPr>
            <p:cNvPr id="27" name="Right Arrow 26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“At A Distance”</a:t>
            </a:r>
            <a:br>
              <a:rPr lang="en-US" dirty="0" smtClean="0"/>
            </a:br>
            <a:r>
              <a:rPr lang="en-US" dirty="0" smtClean="0"/>
              <a:t>Cast of Characters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8594" t="31250" r="24219" b="52083"/>
          <a:stretch>
            <a:fillRect/>
          </a:stretch>
        </p:blipFill>
        <p:spPr bwMode="auto">
          <a:xfrm>
            <a:off x="914400" y="16002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5000" t="31250" r="53125" b="38542"/>
          <a:stretch>
            <a:fillRect/>
          </a:stretch>
        </p:blipFill>
        <p:spPr bwMode="auto">
          <a:xfrm>
            <a:off x="3200400" y="1600200"/>
            <a:ext cx="110358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4844" t="29167" r="50000" b="35417"/>
          <a:stretch>
            <a:fillRect/>
          </a:stretch>
        </p:blipFill>
        <p:spPr bwMode="auto">
          <a:xfrm>
            <a:off x="7086600" y="167640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3125" t="30208" r="47656" b="30208"/>
          <a:stretch>
            <a:fillRect/>
          </a:stretch>
        </p:blipFill>
        <p:spPr bwMode="auto">
          <a:xfrm>
            <a:off x="1219200" y="3810000"/>
            <a:ext cx="227396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2819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Jeremy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28194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 l="12500" t="31250" r="63281" b="39583"/>
          <a:stretch>
            <a:fillRect/>
          </a:stretch>
        </p:blipFill>
        <p:spPr bwMode="auto">
          <a:xfrm>
            <a:off x="4114800" y="3581400"/>
            <a:ext cx="160292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343400" y="510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Mr. Marshall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 l="3125" t="34375" r="71094" b="34375"/>
          <a:stretch>
            <a:fillRect/>
          </a:stretch>
        </p:blipFill>
        <p:spPr bwMode="auto">
          <a:xfrm>
            <a:off x="6477000" y="3581400"/>
            <a:ext cx="1600200" cy="145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 l="23438" t="35417" r="67187" b="51041"/>
          <a:stretch>
            <a:fillRect/>
          </a:stretch>
        </p:blipFill>
        <p:spPr bwMode="auto">
          <a:xfrm>
            <a:off x="4876800" y="1524000"/>
            <a:ext cx="1219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79221" y="6204466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 from:  http</a:t>
            </a:r>
            <a:r>
              <a:rPr lang="en-US" dirty="0"/>
              <a:t>://www.cyberbullying.org.nz/at-a-distance-film/</a:t>
            </a:r>
          </a:p>
        </p:txBody>
      </p:sp>
    </p:spTree>
    <p:extLst>
      <p:ext uri="{BB962C8B-B14F-4D97-AF65-F5344CB8AC3E}">
        <p14:creationId xmlns:p14="http://schemas.microsoft.com/office/powerpoint/2010/main" val="41359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Each person in the group has 5 colored popsicle sticks.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 time you make a suggestion to the group to complete the worksheet, give a popsicle stick to the Assessor.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must use all of your popsicle sticks to receive full credit for </a:t>
            </a:r>
            <a:r>
              <a:rPr lang="en-US" smtClean="0"/>
              <a:t>group participation.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3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Instructions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/>
              <a:t>1. 	Watch </a:t>
            </a:r>
            <a:r>
              <a:rPr lang="en-US" sz="2000" b="1" dirty="0"/>
              <a:t>the movie </a:t>
            </a:r>
            <a:r>
              <a:rPr lang="en-US" sz="2000" b="1" dirty="0">
                <a:hlinkClick r:id="rId3"/>
              </a:rPr>
              <a:t>"At A Distance”</a:t>
            </a:r>
            <a:r>
              <a:rPr lang="en-US" sz="2000" b="1" dirty="0"/>
              <a:t> </a:t>
            </a:r>
          </a:p>
          <a:p>
            <a:pPr marL="0" indent="0">
              <a:buNone/>
            </a:pPr>
            <a:r>
              <a:rPr lang="en-US" sz="2000" b="1" dirty="0" smtClean="0"/>
              <a:t>2.	List </a:t>
            </a:r>
            <a:r>
              <a:rPr lang="en-US" sz="2000" b="1" dirty="0"/>
              <a:t>at least </a:t>
            </a:r>
            <a:r>
              <a:rPr lang="en-US" sz="2000" b="1" u="sng" dirty="0"/>
              <a:t>three</a:t>
            </a:r>
            <a:r>
              <a:rPr lang="en-US" sz="2000" b="1" dirty="0"/>
              <a:t> </a:t>
            </a:r>
            <a:r>
              <a:rPr lang="en-US" sz="2000" b="1" u="sng" dirty="0"/>
              <a:t>behaviors</a:t>
            </a:r>
            <a:r>
              <a:rPr lang="en-US" sz="2000" b="1" dirty="0"/>
              <a:t> (actions) from the movie.  </a:t>
            </a:r>
          </a:p>
          <a:p>
            <a:pPr marL="0" indent="0">
              <a:buNone/>
            </a:pPr>
            <a:r>
              <a:rPr lang="en-US" sz="2000" b="1" dirty="0" smtClean="0"/>
              <a:t>3.	For </a:t>
            </a:r>
            <a:r>
              <a:rPr lang="en-US" sz="2000" b="1" u="sng" dirty="0"/>
              <a:t>each</a:t>
            </a:r>
            <a:r>
              <a:rPr lang="en-US" sz="2000" b="1" dirty="0"/>
              <a:t> behavior (action) describe</a:t>
            </a:r>
          </a:p>
          <a:p>
            <a:pPr lvl="1"/>
            <a:r>
              <a:rPr lang="en-US" sz="2000" b="1" dirty="0"/>
              <a:t>  How did Emma and the other students react to the character's actions? </a:t>
            </a:r>
          </a:p>
          <a:p>
            <a:pPr lvl="1"/>
            <a:r>
              <a:rPr lang="en-US" sz="2000" b="1" dirty="0"/>
              <a:t>   What happened because of what that person did? </a:t>
            </a:r>
          </a:p>
          <a:p>
            <a:pPr lvl="1"/>
            <a:r>
              <a:rPr lang="en-US" sz="2000" b="1" dirty="0"/>
              <a:t>  Did the person's actions (behavior) make someone else act in a certain way?  </a:t>
            </a:r>
          </a:p>
          <a:p>
            <a:pPr lvl="1"/>
            <a:r>
              <a:rPr lang="en-US" sz="2000" b="1" dirty="0"/>
              <a:t>  How did those actions make Emma </a:t>
            </a:r>
            <a:r>
              <a:rPr lang="en-US" sz="2000" b="1" dirty="0" smtClean="0"/>
              <a:t>feel?</a:t>
            </a:r>
          </a:p>
          <a:p>
            <a:pPr marL="57150" indent="0">
              <a:buNone/>
            </a:pPr>
            <a:r>
              <a:rPr lang="en-US" sz="2000" b="1" dirty="0" smtClean="0"/>
              <a:t>4.	Then </a:t>
            </a:r>
            <a:r>
              <a:rPr lang="en-US" sz="2000" b="1" dirty="0"/>
              <a:t>decide if the behavior is </a:t>
            </a:r>
            <a:r>
              <a:rPr lang="en-US" sz="2000" b="1" u="sng" dirty="0"/>
              <a:t>bullying, </a:t>
            </a:r>
            <a:r>
              <a:rPr lang="en-US" sz="2000" b="1" u="sng" dirty="0" err="1"/>
              <a:t>cyberbullying</a:t>
            </a:r>
            <a:r>
              <a:rPr lang="en-US" sz="2000" b="1" u="sng" dirty="0"/>
              <a:t>, or neither</a:t>
            </a:r>
            <a:r>
              <a:rPr lang="en-US" sz="2000" b="1" dirty="0"/>
              <a:t>.</a:t>
            </a:r>
          </a:p>
          <a:p>
            <a:pPr marL="0" indent="0">
              <a:buNone/>
            </a:pPr>
            <a:r>
              <a:rPr lang="en-US" sz="2000" b="1" dirty="0"/>
              <a:t> </a:t>
            </a:r>
            <a:r>
              <a:rPr lang="en-US" sz="2000" b="1" dirty="0" smtClean="0"/>
              <a:t>5.	Finally</a:t>
            </a:r>
            <a:r>
              <a:rPr lang="en-US" sz="2000" b="1" dirty="0"/>
              <a:t>, write what the character </a:t>
            </a:r>
            <a:r>
              <a:rPr lang="en-US" sz="2000" b="1" u="sng" dirty="0"/>
              <a:t>could have done </a:t>
            </a:r>
            <a:r>
              <a:rPr lang="en-US" sz="2000" b="1" dirty="0"/>
              <a:t>differently to 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have stopped </a:t>
            </a:r>
            <a:r>
              <a:rPr lang="en-US" sz="2000" b="1" dirty="0"/>
              <a:t>or prevented the bullying or </a:t>
            </a:r>
            <a:r>
              <a:rPr lang="en-US" sz="2000" b="1" dirty="0" err="1"/>
              <a:t>cyberbullying</a:t>
            </a:r>
            <a:r>
              <a:rPr lang="en-US" sz="2000" b="1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93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Timekeeper</a:t>
            </a:r>
            <a:r>
              <a:rPr lang="en-US" b="1" dirty="0"/>
              <a:t>:  </a:t>
            </a:r>
          </a:p>
          <a:p>
            <a:pPr marL="0" indent="0">
              <a:buNone/>
            </a:pPr>
            <a:r>
              <a:rPr lang="en-US" b="1" dirty="0"/>
              <a:t>     </a:t>
            </a:r>
            <a:r>
              <a:rPr lang="en-US" b="1" dirty="0" smtClean="0"/>
              <a:t>	Makes </a:t>
            </a:r>
            <a:r>
              <a:rPr lang="en-US" b="1" dirty="0"/>
              <a:t>sure the group keeps moving toward completing the 	</a:t>
            </a:r>
            <a:r>
              <a:rPr lang="en-US" b="1" dirty="0" smtClean="0"/>
              <a:t>worksheets </a:t>
            </a:r>
            <a:r>
              <a:rPr lang="en-US" b="1" dirty="0"/>
              <a:t>during the time allowed.  The timekeeper will </a:t>
            </a:r>
          </a:p>
          <a:p>
            <a:pPr marL="0" indent="0">
              <a:buNone/>
            </a:pPr>
            <a:r>
              <a:rPr lang="en-US" b="1" dirty="0" smtClean="0"/>
              <a:t>	announce </a:t>
            </a:r>
            <a:r>
              <a:rPr lang="en-US" b="1" dirty="0"/>
              <a:t>the 15 minute mark and the 25 minute mark.  </a:t>
            </a:r>
          </a:p>
          <a:p>
            <a:pPr marL="0" indent="0">
              <a:buNone/>
            </a:pPr>
            <a:r>
              <a:rPr lang="en-US" b="1" dirty="0"/>
              <a:t>Moderator: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Calls </a:t>
            </a:r>
            <a:r>
              <a:rPr lang="en-US" b="1" dirty="0"/>
              <a:t>on people to speak in the group.  Makes sure everyone </a:t>
            </a:r>
            <a:r>
              <a:rPr lang="en-US" b="1" dirty="0" smtClean="0"/>
              <a:t>	gets </a:t>
            </a:r>
            <a:r>
              <a:rPr lang="en-US" b="1" dirty="0"/>
              <a:t>a 	</a:t>
            </a:r>
            <a:r>
              <a:rPr lang="en-US" b="1" dirty="0" smtClean="0"/>
              <a:t>chance </a:t>
            </a:r>
            <a:r>
              <a:rPr lang="en-US" b="1" dirty="0"/>
              <a:t>to speak.</a:t>
            </a:r>
          </a:p>
          <a:p>
            <a:pPr marL="0" indent="0">
              <a:buNone/>
            </a:pPr>
            <a:r>
              <a:rPr lang="en-US" b="1" dirty="0"/>
              <a:t>Assessor:   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Collects </a:t>
            </a:r>
            <a:r>
              <a:rPr lang="en-US" b="1" dirty="0"/>
              <a:t>popsicle sticks of people as they speak.</a:t>
            </a:r>
          </a:p>
          <a:p>
            <a:pPr marL="0" indent="0">
              <a:buNone/>
            </a:pPr>
            <a:r>
              <a:rPr lang="en-US" b="1" dirty="0"/>
              <a:t>2 Recorders: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One </a:t>
            </a:r>
            <a:r>
              <a:rPr lang="en-US" b="1" dirty="0"/>
              <a:t>recorder will type the group's answers on the first </a:t>
            </a:r>
            <a:r>
              <a:rPr lang="en-US" b="1" dirty="0" smtClean="0"/>
              <a:t>	worksheet</a:t>
            </a:r>
            <a:r>
              <a:rPr lang="en-US" b="1" dirty="0"/>
              <a:t>.  The </a:t>
            </a:r>
            <a:r>
              <a:rPr lang="en-US" b="1" dirty="0" smtClean="0"/>
              <a:t>	second </a:t>
            </a:r>
            <a:r>
              <a:rPr lang="en-US" b="1" dirty="0"/>
              <a:t>recorder will type the answers of the </a:t>
            </a:r>
            <a:r>
              <a:rPr lang="en-US" b="1" dirty="0" smtClean="0"/>
              <a:t>	group </a:t>
            </a:r>
            <a:r>
              <a:rPr lang="en-US" b="1" dirty="0"/>
              <a:t>on the second slide.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Your Job will be assigned by your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2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/>
          <a:lstStyle/>
          <a:p>
            <a:r>
              <a:rPr lang="en-US" dirty="0" smtClean="0"/>
              <a:t>Lets Look at An Example</a:t>
            </a:r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 l="12500" t="31250" r="63281" b="39583"/>
          <a:stretch>
            <a:fillRect/>
          </a:stretch>
        </p:blipFill>
        <p:spPr bwMode="auto">
          <a:xfrm>
            <a:off x="3276600" y="3048000"/>
            <a:ext cx="219347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90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(2 Actions)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29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27432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13" cstate="print"/>
          <a:srcRect l="12500" t="31250" r="63281" b="39583"/>
          <a:stretch>
            <a:fillRect/>
          </a:stretch>
        </p:blipFill>
        <p:spPr bwMode="auto">
          <a:xfrm>
            <a:off x="228601" y="0"/>
            <a:ext cx="1295400" cy="11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84614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3" name="Group 19"/>
          <p:cNvGrpSpPr/>
          <p:nvPr/>
        </p:nvGrpSpPr>
        <p:grpSpPr>
          <a:xfrm>
            <a:off x="304800" y="3657600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3" cstate="print"/>
          <a:srcRect l="12500" t="31250" r="63281" b="39583"/>
          <a:stretch>
            <a:fillRect/>
          </a:stretch>
        </p:blipFill>
        <p:spPr bwMode="auto">
          <a:xfrm>
            <a:off x="228601" y="0"/>
            <a:ext cx="1295400" cy="11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295400"/>
          <a:ext cx="7924800" cy="88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l="58594" t="31250" r="24219" b="52083"/>
          <a:stretch>
            <a:fillRect/>
          </a:stretch>
        </p:blipFill>
        <p:spPr bwMode="auto">
          <a:xfrm>
            <a:off x="228600" y="228600"/>
            <a:ext cx="1371600" cy="99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609600" y="2286000"/>
          <a:ext cx="7924800" cy="96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09600" y="3200400"/>
          <a:ext cx="7924800" cy="88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533400" y="4038600"/>
          <a:ext cx="7924800" cy="88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533400" y="5029200"/>
          <a:ext cx="7924800" cy="88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560057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1076</Words>
  <Application>Microsoft Office PowerPoint</Application>
  <PresentationFormat>On-screen Show (4:3)</PresentationFormat>
  <Paragraphs>210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“At A Distance” Video Cyberbullying Chain Reaction</vt:lpstr>
      <vt:lpstr>“At A Distance” Cast of Characters</vt:lpstr>
      <vt:lpstr>Participation</vt:lpstr>
      <vt:lpstr>Instructions</vt:lpstr>
      <vt:lpstr>Jobs</vt:lpstr>
      <vt:lpstr>Lets Look at An Example</vt:lpstr>
      <vt:lpstr>Actions &amp; Reactions (2 Actions)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Cyberbullying Chain Reaction</dc:title>
  <dc:creator>Dana</dc:creator>
  <cp:lastModifiedBy>DAWN M GIZIS</cp:lastModifiedBy>
  <cp:revision>19</cp:revision>
  <dcterms:created xsi:type="dcterms:W3CDTF">2011-04-19T14:53:31Z</dcterms:created>
  <dcterms:modified xsi:type="dcterms:W3CDTF">2011-05-04T18:15:10Z</dcterms:modified>
</cp:coreProperties>
</file>